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2"/>
  </p:notesMasterIdLst>
  <p:sldIdLst>
    <p:sldId id="258" r:id="rId5"/>
    <p:sldId id="305" r:id="rId6"/>
    <p:sldId id="270" r:id="rId7"/>
    <p:sldId id="274" r:id="rId8"/>
    <p:sldId id="279" r:id="rId9"/>
    <p:sldId id="299" r:id="rId10"/>
    <p:sldId id="307" r:id="rId11"/>
    <p:sldId id="308" r:id="rId12"/>
    <p:sldId id="309" r:id="rId13"/>
    <p:sldId id="310" r:id="rId14"/>
    <p:sldId id="311" r:id="rId15"/>
    <p:sldId id="312" r:id="rId16"/>
    <p:sldId id="313" r:id="rId17"/>
    <p:sldId id="306" r:id="rId18"/>
    <p:sldId id="314" r:id="rId19"/>
    <p:sldId id="315"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203" autoAdjust="0"/>
  </p:normalViewPr>
  <p:slideViewPr>
    <p:cSldViewPr snapToGrid="0">
      <p:cViewPr>
        <p:scale>
          <a:sx n="69" d="100"/>
          <a:sy n="69" d="100"/>
        </p:scale>
        <p:origin x="-984" y="-45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72BFF-3F96-44AE-8522-A17182D64D33}" type="datetimeFigureOut">
              <a:rPr lang="en-US" smtClean="0"/>
              <a:pPr/>
              <a:t>10/13/2023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73610-CCBA-4806-B040-7AF4F8229BA0}" type="slidenum">
              <a:rPr lang="en-US" smtClean="0"/>
              <a:pPr/>
              <a:t>‹#›</a:t>
            </a:fld>
            <a:endParaRPr lang="en-US" dirty="0"/>
          </a:p>
        </p:txBody>
      </p:sp>
    </p:spTree>
    <p:extLst>
      <p:ext uri="{BB962C8B-B14F-4D97-AF65-F5344CB8AC3E}">
        <p14:creationId xmlns:p14="http://schemas.microsoft.com/office/powerpoint/2010/main" val="342053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155276-2114-4288-A537-379EA644CDBE}" type="slidenum">
              <a:rPr lang="en-US" smtClean="0"/>
              <a:pPr/>
              <a:t>1</a:t>
            </a:fld>
            <a:endParaRPr lang="en-US" dirty="0"/>
          </a:p>
        </p:txBody>
      </p:sp>
    </p:spTree>
    <p:extLst>
      <p:ext uri="{BB962C8B-B14F-4D97-AF65-F5344CB8AC3E}">
        <p14:creationId xmlns:p14="http://schemas.microsoft.com/office/powerpoint/2010/main" val="898348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8A832F76-EEF5-410D-B6F4-8650AC675FE5}"/>
              </a:ext>
            </a:extLst>
          </p:cNvPr>
          <p:cNvSpPr>
            <a:spLocks noGrp="1"/>
          </p:cNvSpPr>
          <p:nvPr>
            <p:ph type="pic" sz="quarter" idx="14"/>
          </p:nvPr>
        </p:nvSpPr>
        <p:spPr>
          <a:xfrm>
            <a:off x="-10160" y="-10160"/>
            <a:ext cx="12198985" cy="6877685"/>
          </a:xfrm>
          <a:custGeom>
            <a:avLst/>
            <a:gdLst>
              <a:gd name="connsiteX0" fmla="*/ 0 w 12188825"/>
              <a:gd name="connsiteY0" fmla="*/ 0 h 6868160"/>
              <a:gd name="connsiteX1" fmla="*/ 12188825 w 12188825"/>
              <a:gd name="connsiteY1" fmla="*/ 0 h 6868160"/>
              <a:gd name="connsiteX2" fmla="*/ 12188825 w 12188825"/>
              <a:gd name="connsiteY2" fmla="*/ 6868160 h 6868160"/>
              <a:gd name="connsiteX3" fmla="*/ 0 w 12188825"/>
              <a:gd name="connsiteY3" fmla="*/ 6868160 h 6868160"/>
              <a:gd name="connsiteX4" fmla="*/ 0 w 12188825"/>
              <a:gd name="connsiteY4"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235106 w 12423931"/>
              <a:gd name="connsiteY0" fmla="*/ 0 h 7033131"/>
              <a:gd name="connsiteX1" fmla="*/ 12423931 w 12423931"/>
              <a:gd name="connsiteY1" fmla="*/ 0 h 7033131"/>
              <a:gd name="connsiteX2" fmla="*/ 12423931 w 12423931"/>
              <a:gd name="connsiteY2" fmla="*/ 6868160 h 7033131"/>
              <a:gd name="connsiteX3" fmla="*/ 235106 w 12423931"/>
              <a:gd name="connsiteY3" fmla="*/ 6868160 h 7033131"/>
              <a:gd name="connsiteX4" fmla="*/ 4908705 w 12423931"/>
              <a:gd name="connsiteY4" fmla="*/ 6868160 h 7033131"/>
              <a:gd name="connsiteX5" fmla="*/ 6249826 w 12423931"/>
              <a:gd name="connsiteY5" fmla="*/ 3830320 h 7033131"/>
              <a:gd name="connsiteX6" fmla="*/ 4939186 w 12423931"/>
              <a:gd name="connsiteY6" fmla="*/ 1727200 h 7033131"/>
              <a:gd name="connsiteX7" fmla="*/ 224946 w 12423931"/>
              <a:gd name="connsiteY7" fmla="*/ 528320 h 7033131"/>
              <a:gd name="connsiteX8" fmla="*/ 235106 w 12423931"/>
              <a:gd name="connsiteY8" fmla="*/ 0 h 7033131"/>
              <a:gd name="connsiteX0" fmla="*/ 246525 w 12435350"/>
              <a:gd name="connsiteY0" fmla="*/ 0 h 6868309"/>
              <a:gd name="connsiteX1" fmla="*/ 12435350 w 12435350"/>
              <a:gd name="connsiteY1" fmla="*/ 0 h 6868309"/>
              <a:gd name="connsiteX2" fmla="*/ 12435350 w 12435350"/>
              <a:gd name="connsiteY2" fmla="*/ 6868160 h 6868309"/>
              <a:gd name="connsiteX3" fmla="*/ 246525 w 12435350"/>
              <a:gd name="connsiteY3" fmla="*/ 6868160 h 6868309"/>
              <a:gd name="connsiteX4" fmla="*/ 4920124 w 12435350"/>
              <a:gd name="connsiteY4" fmla="*/ 6868160 h 6868309"/>
              <a:gd name="connsiteX5" fmla="*/ 6261245 w 12435350"/>
              <a:gd name="connsiteY5" fmla="*/ 3830320 h 6868309"/>
              <a:gd name="connsiteX6" fmla="*/ 4950605 w 12435350"/>
              <a:gd name="connsiteY6" fmla="*/ 1727200 h 6868309"/>
              <a:gd name="connsiteX7" fmla="*/ 236365 w 12435350"/>
              <a:gd name="connsiteY7" fmla="*/ 528320 h 6868309"/>
              <a:gd name="connsiteX8" fmla="*/ 246525 w 12435350"/>
              <a:gd name="connsiteY8" fmla="*/ 0 h 6868309"/>
              <a:gd name="connsiteX0" fmla="*/ 10160 w 12198985"/>
              <a:gd name="connsiteY0" fmla="*/ 0 h 6868264"/>
              <a:gd name="connsiteX1" fmla="*/ 12198985 w 12198985"/>
              <a:gd name="connsiteY1" fmla="*/ 0 h 6868264"/>
              <a:gd name="connsiteX2" fmla="*/ 12198985 w 12198985"/>
              <a:gd name="connsiteY2" fmla="*/ 6868160 h 6868264"/>
              <a:gd name="connsiteX3" fmla="*/ 10160 w 12198985"/>
              <a:gd name="connsiteY3" fmla="*/ 6868160 h 6868264"/>
              <a:gd name="connsiteX4" fmla="*/ 4683759 w 12198985"/>
              <a:gd name="connsiteY4" fmla="*/ 6868160 h 6868264"/>
              <a:gd name="connsiteX5" fmla="*/ 6024880 w 12198985"/>
              <a:gd name="connsiteY5" fmla="*/ 3830320 h 6868264"/>
              <a:gd name="connsiteX6" fmla="*/ 4714240 w 12198985"/>
              <a:gd name="connsiteY6" fmla="*/ 1727200 h 6868264"/>
              <a:gd name="connsiteX7" fmla="*/ 0 w 12198985"/>
              <a:gd name="connsiteY7" fmla="*/ 528320 h 6868264"/>
              <a:gd name="connsiteX8" fmla="*/ 10160 w 12198985"/>
              <a:gd name="connsiteY8" fmla="*/ 0 h 6868264"/>
              <a:gd name="connsiteX0" fmla="*/ 10160 w 12198985"/>
              <a:gd name="connsiteY0" fmla="*/ 0 h 6868220"/>
              <a:gd name="connsiteX1" fmla="*/ 12198985 w 12198985"/>
              <a:gd name="connsiteY1" fmla="*/ 0 h 6868220"/>
              <a:gd name="connsiteX2" fmla="*/ 12198985 w 12198985"/>
              <a:gd name="connsiteY2" fmla="*/ 6868160 h 6868220"/>
              <a:gd name="connsiteX3" fmla="*/ 3220085 w 12198985"/>
              <a:gd name="connsiteY3" fmla="*/ 6487160 h 6868220"/>
              <a:gd name="connsiteX4" fmla="*/ 4683759 w 12198985"/>
              <a:gd name="connsiteY4" fmla="*/ 6868160 h 6868220"/>
              <a:gd name="connsiteX5" fmla="*/ 6024880 w 12198985"/>
              <a:gd name="connsiteY5" fmla="*/ 3830320 h 6868220"/>
              <a:gd name="connsiteX6" fmla="*/ 4714240 w 12198985"/>
              <a:gd name="connsiteY6" fmla="*/ 1727200 h 6868220"/>
              <a:gd name="connsiteX7" fmla="*/ 0 w 12198985"/>
              <a:gd name="connsiteY7" fmla="*/ 528320 h 6868220"/>
              <a:gd name="connsiteX8" fmla="*/ 10160 w 12198985"/>
              <a:gd name="connsiteY8" fmla="*/ 0 h 6868220"/>
              <a:gd name="connsiteX0" fmla="*/ 10160 w 12198985"/>
              <a:gd name="connsiteY0" fmla="*/ 0 h 6868160"/>
              <a:gd name="connsiteX1" fmla="*/ 12198985 w 12198985"/>
              <a:gd name="connsiteY1" fmla="*/ 0 h 6868160"/>
              <a:gd name="connsiteX2" fmla="*/ 12198985 w 12198985"/>
              <a:gd name="connsiteY2" fmla="*/ 6868160 h 6868160"/>
              <a:gd name="connsiteX3" fmla="*/ 3220085 w 12198985"/>
              <a:gd name="connsiteY3" fmla="*/ 6487160 h 6868160"/>
              <a:gd name="connsiteX4" fmla="*/ 6102984 w 12198985"/>
              <a:gd name="connsiteY4" fmla="*/ 5829935 h 6868160"/>
              <a:gd name="connsiteX5" fmla="*/ 6024880 w 12198985"/>
              <a:gd name="connsiteY5" fmla="*/ 3830320 h 6868160"/>
              <a:gd name="connsiteX6" fmla="*/ 4714240 w 12198985"/>
              <a:gd name="connsiteY6" fmla="*/ 1727200 h 6868160"/>
              <a:gd name="connsiteX7" fmla="*/ 0 w 12198985"/>
              <a:gd name="connsiteY7" fmla="*/ 528320 h 6868160"/>
              <a:gd name="connsiteX8" fmla="*/ 10160 w 12198985"/>
              <a:gd name="connsiteY8" fmla="*/ 0 h 6868160"/>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8985" h="6877685">
                <a:moveTo>
                  <a:pt x="10160" y="0"/>
                </a:moveTo>
                <a:lnTo>
                  <a:pt x="12198985" y="0"/>
                </a:lnTo>
                <a:lnTo>
                  <a:pt x="12198985" y="6868160"/>
                </a:lnTo>
                <a:lnTo>
                  <a:pt x="4553585" y="6877685"/>
                </a:lnTo>
                <a:cubicBezTo>
                  <a:pt x="5419196" y="6578177"/>
                  <a:pt x="5891741" y="6267027"/>
                  <a:pt x="6122034" y="5839460"/>
                </a:cubicBezTo>
                <a:cubicBezTo>
                  <a:pt x="6543462" y="4952153"/>
                  <a:pt x="6071023" y="4359063"/>
                  <a:pt x="6024880" y="3830320"/>
                </a:cubicBezTo>
                <a:cubicBezTo>
                  <a:pt x="5670973" y="2770293"/>
                  <a:pt x="5327227" y="2120053"/>
                  <a:pt x="4714240" y="1727200"/>
                </a:cubicBezTo>
                <a:cubicBezTo>
                  <a:pt x="3371427" y="701040"/>
                  <a:pt x="1339427" y="711200"/>
                  <a:pt x="0" y="528320"/>
                </a:cubicBezTo>
                <a:lnTo>
                  <a:pt x="10160" y="0"/>
                </a:lnTo>
                <a:close/>
              </a:path>
            </a:pathLst>
          </a:custGeom>
          <a:solidFill>
            <a:schemeClr val="accent3"/>
          </a:solidFill>
        </p:spPr>
        <p:txBody>
          <a:bodyPr/>
          <a:lstStyle>
            <a:lvl1pPr algn="ctr">
              <a:defRPr/>
            </a:lvl1pPr>
          </a:lstStyle>
          <a:p>
            <a:endParaRPr lang="en-US" dirty="0"/>
          </a:p>
        </p:txBody>
      </p:sp>
      <p:sp>
        <p:nvSpPr>
          <p:cNvPr id="13" name="Freeform: Shape 12">
            <a:extLst>
              <a:ext uri="{FF2B5EF4-FFF2-40B4-BE49-F238E27FC236}">
                <a16:creationId xmlns="" xmlns:a16="http://schemas.microsoft.com/office/drawing/2014/main" id="{5E130825-8214-41CD-94C2-B394C8253160}"/>
              </a:ext>
              <a:ext uri="{C183D7F6-B498-43B3-948B-1728B52AA6E4}">
                <adec:decorative xmlns="" xmlns:adec="http://schemas.microsoft.com/office/drawing/2017/decorative" val="1"/>
              </a:ext>
            </a:extLst>
          </p:cNvPr>
          <p:cNvSpPr/>
          <p:nvPr userDrawn="1"/>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 xmlns:a16="http://schemas.microsoft.com/office/drawing/2014/main" id="{04CFC44C-A4AA-47AB-9728-B8557A08454E}"/>
              </a:ext>
            </a:extLst>
          </p:cNvPr>
          <p:cNvSpPr>
            <a:spLocks noGrp="1"/>
          </p:cNvSpPr>
          <p:nvPr>
            <p:ph type="ctrTitle"/>
          </p:nvPr>
        </p:nvSpPr>
        <p:spPr>
          <a:xfrm>
            <a:off x="762000" y="2299787"/>
            <a:ext cx="4572000" cy="2286000"/>
          </a:xfrm>
        </p:spPr>
        <p:txBody>
          <a:bodyPr>
            <a:normAutofit/>
          </a:bodyPr>
          <a:lstStyle/>
          <a:p>
            <a:pPr algn="l"/>
            <a:endParaRPr lang="en-US" sz="4400" dirty="0"/>
          </a:p>
        </p:txBody>
      </p:sp>
      <p:sp>
        <p:nvSpPr>
          <p:cNvPr id="2" name="Date Placeholder 1">
            <a:extLst>
              <a:ext uri="{FF2B5EF4-FFF2-40B4-BE49-F238E27FC236}">
                <a16:creationId xmlns="" xmlns:a16="http://schemas.microsoft.com/office/drawing/2014/main" id="{F00AE8D9-9B42-438E-ADA6-CCFE45788460}"/>
              </a:ext>
            </a:extLst>
          </p:cNvPr>
          <p:cNvSpPr>
            <a:spLocks noGrp="1"/>
          </p:cNvSpPr>
          <p:nvPr>
            <p:ph type="dt" sz="half" idx="10"/>
          </p:nvPr>
        </p:nvSpPr>
        <p:spPr/>
        <p:txBody>
          <a:bodyPr/>
          <a:lstStyle/>
          <a:p>
            <a:fld id="{419949B6-9BF4-4189-8D62-178F06E5E11E}" type="datetime1">
              <a:rPr lang="en-US" smtClean="0"/>
              <a:pPr/>
              <a:t>10/13/2023</a:t>
            </a:fld>
            <a:endParaRPr lang="en-US" dirty="0"/>
          </a:p>
        </p:txBody>
      </p:sp>
      <p:sp>
        <p:nvSpPr>
          <p:cNvPr id="15" name="Subtitle 2">
            <a:extLst>
              <a:ext uri="{FF2B5EF4-FFF2-40B4-BE49-F238E27FC236}">
                <a16:creationId xmlns="" xmlns:a16="http://schemas.microsoft.com/office/drawing/2014/main" id="{09A3AD9C-69B0-4589-A282-947AEF5C9AB0}"/>
              </a:ext>
            </a:extLst>
          </p:cNvPr>
          <p:cNvSpPr>
            <a:spLocks noGrp="1"/>
          </p:cNvSpPr>
          <p:nvPr>
            <p:ph type="subTitle" idx="1"/>
          </p:nvPr>
        </p:nvSpPr>
        <p:spPr>
          <a:xfrm>
            <a:off x="762000" y="4571999"/>
            <a:ext cx="4572000" cy="1524000"/>
          </a:xfrm>
        </p:spPr>
        <p:txBody>
          <a:bodyPr anchor="b" anchorCtr="0"/>
          <a:lstStyle>
            <a:lvl1pPr>
              <a:buNone/>
              <a:defRPr/>
            </a:lvl1pPr>
          </a:lstStyle>
          <a:p>
            <a:pPr algn="l"/>
            <a:endParaRPr lang="en-US" dirty="0"/>
          </a:p>
        </p:txBody>
      </p:sp>
      <p:sp>
        <p:nvSpPr>
          <p:cNvPr id="3" name="Footer Placeholder 2">
            <a:extLst>
              <a:ext uri="{FF2B5EF4-FFF2-40B4-BE49-F238E27FC236}">
                <a16:creationId xmlns=""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141092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3D2C5742-73C7-4BB8-A3EC-3EB758A111BC}"/>
              </a:ext>
            </a:extLst>
          </p:cNvPr>
          <p:cNvSpPr>
            <a:spLocks noGrp="1"/>
          </p:cNvSpPr>
          <p:nvPr>
            <p:ph type="title"/>
          </p:nvPr>
        </p:nvSpPr>
        <p:spPr>
          <a:xfrm>
            <a:off x="762000" y="1523997"/>
            <a:ext cx="5334000" cy="1524000"/>
          </a:xfrm>
        </p:spPr>
        <p:txBody>
          <a:bodyPr>
            <a:normAutofit/>
          </a:bodyPr>
          <a:lstStyle/>
          <a:p>
            <a:endParaRPr lang="en-US" sz="3200" dirty="0"/>
          </a:p>
        </p:txBody>
      </p:sp>
      <p:sp>
        <p:nvSpPr>
          <p:cNvPr id="12" name="Picture Placeholder 11">
            <a:extLst>
              <a:ext uri="{FF2B5EF4-FFF2-40B4-BE49-F238E27FC236}">
                <a16:creationId xmlns="" xmlns:a16="http://schemas.microsoft.com/office/drawing/2014/main" id="{D31BD5D5-F76D-4DB4-A86B-AA4CA5CD353B}"/>
              </a:ext>
            </a:extLst>
          </p:cNvPr>
          <p:cNvSpPr>
            <a:spLocks noGrp="1"/>
          </p:cNvSpPr>
          <p:nvPr>
            <p:ph type="pic" sz="quarter" idx="13"/>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endParaRPr lang="en-US" dirty="0"/>
          </a:p>
        </p:txBody>
      </p:sp>
      <p:sp>
        <p:nvSpPr>
          <p:cNvPr id="2" name="Date Placeholder 1">
            <a:extLst>
              <a:ext uri="{FF2B5EF4-FFF2-40B4-BE49-F238E27FC236}">
                <a16:creationId xmlns="" xmlns:a16="http://schemas.microsoft.com/office/drawing/2014/main" id="{F00AE8D9-9B42-438E-ADA6-CCFE45788460}"/>
              </a:ext>
            </a:extLst>
          </p:cNvPr>
          <p:cNvSpPr>
            <a:spLocks noGrp="1"/>
          </p:cNvSpPr>
          <p:nvPr>
            <p:ph type="dt" sz="half" idx="10"/>
          </p:nvPr>
        </p:nvSpPr>
        <p:spPr/>
        <p:txBody>
          <a:bodyPr/>
          <a:lstStyle/>
          <a:p>
            <a:fld id="{4F5AD245-EB9D-4131-AA75-C95E86FC5FB8}" type="datetime1">
              <a:rPr lang="en-US" smtClean="0"/>
              <a:pPr/>
              <a:t>10/13/2023</a:t>
            </a:fld>
            <a:endParaRPr lang="en-US" dirty="0"/>
          </a:p>
        </p:txBody>
      </p:sp>
      <p:sp>
        <p:nvSpPr>
          <p:cNvPr id="8" name="Content Placeholder 2">
            <a:extLst>
              <a:ext uri="{FF2B5EF4-FFF2-40B4-BE49-F238E27FC236}">
                <a16:creationId xmlns="" xmlns:a16="http://schemas.microsoft.com/office/drawing/2014/main" id="{EBDE11C6-AF87-4968-A76C-01F97038AF47}"/>
              </a:ext>
            </a:extLst>
          </p:cNvPr>
          <p:cNvSpPr>
            <a:spLocks noGrp="1"/>
          </p:cNvSpPr>
          <p:nvPr>
            <p:ph idx="1"/>
          </p:nvPr>
        </p:nvSpPr>
        <p:spPr>
          <a:xfrm>
            <a:off x="762000" y="3047999"/>
            <a:ext cx="5334000" cy="3047999"/>
          </a:xfrm>
        </p:spPr>
        <p:txBody>
          <a:bodyPr>
            <a:normAutofit/>
          </a:bodyPr>
          <a:lstStyle/>
          <a:p>
            <a:pPr marL="0" indent="0">
              <a:buNone/>
            </a:pPr>
            <a:endParaRPr lang="en-US" dirty="0"/>
          </a:p>
        </p:txBody>
      </p:sp>
      <p:sp>
        <p:nvSpPr>
          <p:cNvPr id="3" name="Footer Placeholder 2">
            <a:extLst>
              <a:ext uri="{FF2B5EF4-FFF2-40B4-BE49-F238E27FC236}">
                <a16:creationId xmlns=""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15" name="Picture Placeholder 14">
            <a:extLst>
              <a:ext uri="{FF2B5EF4-FFF2-40B4-BE49-F238E27FC236}">
                <a16:creationId xmlns="" xmlns:a16="http://schemas.microsoft.com/office/drawing/2014/main" id="{53546A48-F275-42D1-A2AB-BA54F9390C3D}"/>
              </a:ext>
            </a:extLst>
          </p:cNvPr>
          <p:cNvSpPr>
            <a:spLocks noGrp="1"/>
          </p:cNvSpPr>
          <p:nvPr>
            <p:ph type="pic" sz="quarter" idx="14"/>
          </p:nvPr>
        </p:nvSpPr>
        <p:spPr>
          <a:xfrm>
            <a:off x="8016382" y="3048002"/>
            <a:ext cx="4176866" cy="3809998"/>
          </a:xfrm>
          <a:custGeom>
            <a:avLst/>
            <a:gdLst>
              <a:gd name="connsiteX0" fmla="*/ 2183095 w 4176866"/>
              <a:gd name="connsiteY0" fmla="*/ 18 h 3809998"/>
              <a:gd name="connsiteX1" fmla="*/ 3425027 w 4176866"/>
              <a:gd name="connsiteY1" fmla="*/ 1440807 h 3809998"/>
              <a:gd name="connsiteX2" fmla="*/ 3480109 w 4176866"/>
              <a:gd name="connsiteY2" fmla="*/ 1517585 h 3809998"/>
              <a:gd name="connsiteX3" fmla="*/ 4110688 w 4176866"/>
              <a:gd name="connsiteY3" fmla="*/ 2402159 h 3809998"/>
              <a:gd name="connsiteX4" fmla="*/ 4176866 w 4176866"/>
              <a:gd name="connsiteY4" fmla="*/ 2587346 h 3809998"/>
              <a:gd name="connsiteX5" fmla="*/ 4176866 w 4176866"/>
              <a:gd name="connsiteY5" fmla="*/ 3809998 h 3809998"/>
              <a:gd name="connsiteX6" fmla="*/ 4077743 w 4176866"/>
              <a:gd name="connsiteY6" fmla="*/ 3809998 h 3809998"/>
              <a:gd name="connsiteX7" fmla="*/ 892220 w 4176866"/>
              <a:gd name="connsiteY7" fmla="*/ 3809998 h 3809998"/>
              <a:gd name="connsiteX8" fmla="*/ 840654 w 4176866"/>
              <a:gd name="connsiteY8" fmla="*/ 3790763 h 3809998"/>
              <a:gd name="connsiteX9" fmla="*/ 5750 w 4176866"/>
              <a:gd name="connsiteY9" fmla="*/ 2913921 h 3809998"/>
              <a:gd name="connsiteX10" fmla="*/ 819614 w 4176866"/>
              <a:gd name="connsiteY10" fmla="*/ 1008105 h 3809998"/>
              <a:gd name="connsiteX11" fmla="*/ 2183095 w 4176866"/>
              <a:gd name="connsiteY11"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6866" h="3809998">
                <a:moveTo>
                  <a:pt x="2183095" y="18"/>
                </a:moveTo>
                <a:cubicBezTo>
                  <a:pt x="2652021" y="-4644"/>
                  <a:pt x="3095337" y="947177"/>
                  <a:pt x="3425027" y="1440807"/>
                </a:cubicBezTo>
                <a:cubicBezTo>
                  <a:pt x="3436611" y="1458213"/>
                  <a:pt x="3455517" y="1484324"/>
                  <a:pt x="3480109" y="1517585"/>
                </a:cubicBezTo>
                <a:cubicBezTo>
                  <a:pt x="3682056" y="1791449"/>
                  <a:pt x="3954543" y="2043338"/>
                  <a:pt x="4110688" y="2402159"/>
                </a:cubicBezTo>
                <a:lnTo>
                  <a:pt x="4176866" y="2587346"/>
                </a:lnTo>
                <a:lnTo>
                  <a:pt x="4176866"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endParaRPr lang="en-US" dirty="0"/>
          </a:p>
        </p:txBody>
      </p:sp>
      <p:sp>
        <p:nvSpPr>
          <p:cNvPr id="4" name="Slide Number Placeholder 3">
            <a:extLst>
              <a:ext uri="{FF2B5EF4-FFF2-40B4-BE49-F238E27FC236}">
                <a16:creationId xmlns=""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412895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8" name="Title 6">
            <a:extLst>
              <a:ext uri="{FF2B5EF4-FFF2-40B4-BE49-F238E27FC236}">
                <a16:creationId xmlns="" xmlns:a16="http://schemas.microsoft.com/office/drawing/2014/main" id="{1FAA1E16-84B5-4131-9CE1-7C6D43D1E15A}"/>
              </a:ext>
            </a:extLst>
          </p:cNvPr>
          <p:cNvSpPr>
            <a:spLocks noGrp="1"/>
          </p:cNvSpPr>
          <p:nvPr>
            <p:ph type="title"/>
          </p:nvPr>
        </p:nvSpPr>
        <p:spPr>
          <a:xfrm>
            <a:off x="6858000" y="1523990"/>
            <a:ext cx="4572000" cy="1524010"/>
          </a:xfrm>
        </p:spPr>
        <p:txBody>
          <a:bodyPr anchor="t" anchorCtr="0">
            <a:normAutofit/>
          </a:bodyPr>
          <a:lstStyle/>
          <a:p>
            <a:endParaRPr lang="en-US" sz="3200" dirty="0"/>
          </a:p>
        </p:txBody>
      </p:sp>
      <p:sp>
        <p:nvSpPr>
          <p:cNvPr id="11" name="Picture Placeholder 10">
            <a:extLst>
              <a:ext uri="{FF2B5EF4-FFF2-40B4-BE49-F238E27FC236}">
                <a16:creationId xmlns="" xmlns:a16="http://schemas.microsoft.com/office/drawing/2014/main" id="{35ED8B7F-F797-40AD-8F10-7B52ECFAC8B1}"/>
              </a:ext>
            </a:extLst>
          </p:cNvPr>
          <p:cNvSpPr>
            <a:spLocks noGrp="1"/>
          </p:cNvSpPr>
          <p:nvPr>
            <p:ph type="pic" sz="quarter" idx="13"/>
          </p:nvPr>
        </p:nvSpPr>
        <p:spPr>
          <a:xfrm>
            <a:off x="1" y="762007"/>
            <a:ext cx="5948797" cy="6095979"/>
          </a:xfrm>
          <a:custGeom>
            <a:avLst/>
            <a:gdLst>
              <a:gd name="connsiteX0" fmla="*/ 1573824 w 5948797"/>
              <a:gd name="connsiteY0" fmla="*/ 765 h 6095979"/>
              <a:gd name="connsiteX1" fmla="*/ 2734655 w 5948797"/>
              <a:gd name="connsiteY1" fmla="*/ 238687 h 6095979"/>
              <a:gd name="connsiteX2" fmla="*/ 5668308 w 5948797"/>
              <a:gd name="connsiteY2" fmla="*/ 3639516 h 6095979"/>
              <a:gd name="connsiteX3" fmla="*/ 5937014 w 5948797"/>
              <a:gd name="connsiteY3" fmla="*/ 5865869 h 6095979"/>
              <a:gd name="connsiteX4" fmla="*/ 5948797 w 5948797"/>
              <a:gd name="connsiteY4" fmla="*/ 6095979 h 6095979"/>
              <a:gd name="connsiteX5" fmla="*/ 0 w 5948797"/>
              <a:gd name="connsiteY5" fmla="*/ 6095979 h 6095979"/>
              <a:gd name="connsiteX6" fmla="*/ 0 w 5948797"/>
              <a:gd name="connsiteY6" fmla="*/ 1621650 h 6095979"/>
              <a:gd name="connsiteX7" fmla="*/ 36302 w 5948797"/>
              <a:gd name="connsiteY7" fmla="*/ 1518814 h 6095979"/>
              <a:gd name="connsiteX8" fmla="*/ 287883 w 5948797"/>
              <a:gd name="connsiteY8" fmla="*/ 956872 h 6095979"/>
              <a:gd name="connsiteX9" fmla="*/ 1573824 w 5948797"/>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797" h="6095979">
                <a:moveTo>
                  <a:pt x="1573824" y="765"/>
                </a:moveTo>
                <a:cubicBezTo>
                  <a:pt x="1940182" y="-10734"/>
                  <a:pt x="2329337" y="109280"/>
                  <a:pt x="2734655" y="238687"/>
                </a:cubicBezTo>
                <a:cubicBezTo>
                  <a:pt x="4118236" y="680647"/>
                  <a:pt x="5296689" y="1302752"/>
                  <a:pt x="5668308" y="3639516"/>
                </a:cubicBezTo>
                <a:cubicBezTo>
                  <a:pt x="5788290" y="4393559"/>
                  <a:pt x="5890538" y="5142244"/>
                  <a:pt x="5937014" y="5865869"/>
                </a:cubicBezTo>
                <a:lnTo>
                  <a:pt x="5948797" y="6095979"/>
                </a:lnTo>
                <a:lnTo>
                  <a:pt x="0" y="6095979"/>
                </a:lnTo>
                <a:lnTo>
                  <a:pt x="0" y="1621650"/>
                </a:lnTo>
                <a:lnTo>
                  <a:pt x="36302" y="1518814"/>
                </a:lnTo>
                <a:cubicBezTo>
                  <a:pt x="109797" y="1321982"/>
                  <a:pt x="192747" y="1133640"/>
                  <a:pt x="287883" y="956872"/>
                </a:cubicBezTo>
                <a:cubicBezTo>
                  <a:pt x="669445" y="247734"/>
                  <a:pt x="1102792" y="15549"/>
                  <a:pt x="1573824" y="765"/>
                </a:cubicBezTo>
                <a:close/>
              </a:path>
            </a:pathLst>
          </a:custGeom>
          <a:solidFill>
            <a:schemeClr val="accent3"/>
          </a:solidFill>
        </p:spPr>
        <p:txBody>
          <a:bodyPr wrap="square">
            <a:noAutofit/>
          </a:bodyPr>
          <a:lstStyle/>
          <a:p>
            <a:endParaRPr lang="en-US" dirty="0"/>
          </a:p>
        </p:txBody>
      </p:sp>
      <p:sp>
        <p:nvSpPr>
          <p:cNvPr id="2" name="Date Placeholder 1">
            <a:extLst>
              <a:ext uri="{FF2B5EF4-FFF2-40B4-BE49-F238E27FC236}">
                <a16:creationId xmlns="" xmlns:a16="http://schemas.microsoft.com/office/drawing/2014/main" id="{F00AE8D9-9B42-438E-ADA6-CCFE45788460}"/>
              </a:ext>
            </a:extLst>
          </p:cNvPr>
          <p:cNvSpPr>
            <a:spLocks noGrp="1"/>
          </p:cNvSpPr>
          <p:nvPr>
            <p:ph type="dt" sz="half" idx="10"/>
          </p:nvPr>
        </p:nvSpPr>
        <p:spPr/>
        <p:txBody>
          <a:bodyPr/>
          <a:lstStyle/>
          <a:p>
            <a:fld id="{457102B4-A747-43D0-B881-FA7F1A8627CE}" type="datetime1">
              <a:rPr lang="en-US" smtClean="0"/>
              <a:pPr/>
              <a:t>10/13/2023</a:t>
            </a:fld>
            <a:endParaRPr lang="en-US" dirty="0"/>
          </a:p>
        </p:txBody>
      </p:sp>
      <p:sp>
        <p:nvSpPr>
          <p:cNvPr id="7" name="Content Placeholder 7">
            <a:extLst>
              <a:ext uri="{FF2B5EF4-FFF2-40B4-BE49-F238E27FC236}">
                <a16:creationId xmlns="" xmlns:a16="http://schemas.microsoft.com/office/drawing/2014/main" id="{3BF507F0-BF7D-45F6-B6FD-A124B9BABA2A}"/>
              </a:ext>
            </a:extLst>
          </p:cNvPr>
          <p:cNvSpPr>
            <a:spLocks noGrp="1"/>
          </p:cNvSpPr>
          <p:nvPr>
            <p:ph idx="1"/>
          </p:nvPr>
        </p:nvSpPr>
        <p:spPr>
          <a:xfrm>
            <a:off x="6858001" y="3048000"/>
            <a:ext cx="4572000" cy="3048001"/>
          </a:xfrm>
        </p:spPr>
        <p:txBody>
          <a:bodyPr vert="horz" lIns="91440" tIns="45720" rIns="91440" bIns="45720" rtlCol="0">
            <a:normAutofit/>
          </a:bodyPr>
          <a:lstStyle/>
          <a:p>
            <a:pPr marL="0" indent="0">
              <a:buNone/>
            </a:pPr>
            <a:endParaRPr lang="en-US" sz="2400" dirty="0"/>
          </a:p>
        </p:txBody>
      </p:sp>
      <p:sp>
        <p:nvSpPr>
          <p:cNvPr id="3" name="Footer Placeholder 2">
            <a:extLst>
              <a:ext uri="{FF2B5EF4-FFF2-40B4-BE49-F238E27FC236}">
                <a16:creationId xmlns=""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pPr/>
              <a:t>‹#›</a:t>
            </a:fld>
            <a:endParaRPr lang="en-US" dirty="0"/>
          </a:p>
        </p:txBody>
      </p:sp>
      <p:sp>
        <p:nvSpPr>
          <p:cNvPr id="6" name="Freeform: Shape 5">
            <a:extLst>
              <a:ext uri="{FF2B5EF4-FFF2-40B4-BE49-F238E27FC236}">
                <a16:creationId xmlns="" xmlns:a16="http://schemas.microsoft.com/office/drawing/2014/main" id="{F7884FE9-B11F-40BA-879F-2988D7F3697C}"/>
              </a:ext>
              <a:ext uri="{C183D7F6-B498-43B3-948B-1728B52AA6E4}">
                <adec:decorative xmlns="" xmlns:adec="http://schemas.microsoft.com/office/drawing/2017/decorative" val="1"/>
              </a:ext>
            </a:extLst>
          </p:cNvPr>
          <p:cNvSpPr/>
          <p:nvPr userDrawn="1"/>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3378602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EC43B56-4DC7-490B-AEFD-55ED1ECFF82E}"/>
              </a:ext>
            </a:extLst>
          </p:cNvPr>
          <p:cNvSpPr>
            <a:spLocks noGrp="1"/>
          </p:cNvSpPr>
          <p:nvPr>
            <p:ph type="dt" sz="half" idx="10"/>
          </p:nvPr>
        </p:nvSpPr>
        <p:spPr/>
        <p:txBody>
          <a:bodyPr/>
          <a:lstStyle/>
          <a:p>
            <a:fld id="{49807F96-E953-4ED2-BA4E-70CF46631FCE}" type="datetime1">
              <a:rPr lang="en-US" smtClean="0"/>
              <a:pPr/>
              <a:t>10/13/2023</a:t>
            </a:fld>
            <a:endParaRPr lang="en-US" dirty="0"/>
          </a:p>
        </p:txBody>
      </p:sp>
      <p:sp>
        <p:nvSpPr>
          <p:cNvPr id="5" name="Footer Placeholder 4">
            <a:extLst>
              <a:ext uri="{FF2B5EF4-FFF2-40B4-BE49-F238E27FC236}">
                <a16:creationId xmlns="" xmlns:a16="http://schemas.microsoft.com/office/drawing/2014/main" id="{454738F8-C4B2-41D8-B627-A6DDB24B2D5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4269522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BEFA99FB-5674-4BC5-949F-8D45EC167511}"/>
              </a:ext>
            </a:extLst>
          </p:cNvPr>
          <p:cNvSpPr>
            <a:spLocks noGrp="1"/>
          </p:cNvSpPr>
          <p:nvPr>
            <p:ph type="dt" sz="half" idx="10"/>
          </p:nvPr>
        </p:nvSpPr>
        <p:spPr/>
        <p:txBody>
          <a:bodyPr/>
          <a:lstStyle/>
          <a:p>
            <a:fld id="{A4B55244-C875-4A14-9FD6-F1114E5ADA2C}" type="datetime1">
              <a:rPr lang="en-US" smtClean="0"/>
              <a:pPr/>
              <a:t>10/13/2023</a:t>
            </a:fld>
            <a:endParaRPr lang="en-US" dirty="0"/>
          </a:p>
        </p:txBody>
      </p:sp>
      <p:sp>
        <p:nvSpPr>
          <p:cNvPr id="5" name="Footer Placeholder 4">
            <a:extLst>
              <a:ext uri="{FF2B5EF4-FFF2-40B4-BE49-F238E27FC236}">
                <a16:creationId xmlns="" xmlns:a16="http://schemas.microsoft.com/office/drawing/2014/main" id="{0763CF93-DD67-4FE2-8083-864693FE8E7B}"/>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2226638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BED84EB-AF90-4F19-A376-0FE5E50F9EA5}"/>
              </a:ext>
            </a:extLst>
          </p:cNvPr>
          <p:cNvSpPr>
            <a:spLocks noGrp="1"/>
          </p:cNvSpPr>
          <p:nvPr>
            <p:ph type="dt" sz="half" idx="10"/>
          </p:nvPr>
        </p:nvSpPr>
        <p:spPr/>
        <p:txBody>
          <a:bodyPr/>
          <a:lstStyle/>
          <a:p>
            <a:fld id="{D07AB62B-38E0-45C3-9A91-BA818C44BDB8}" type="datetime1">
              <a:rPr lang="en-US" smtClean="0"/>
              <a:pPr/>
              <a:t>10/13/2023</a:t>
            </a:fld>
            <a:endParaRPr lang="en-US" dirty="0"/>
          </a:p>
        </p:txBody>
      </p:sp>
      <p:sp>
        <p:nvSpPr>
          <p:cNvPr id="6" name="Footer Placeholder 5">
            <a:extLst>
              <a:ext uri="{FF2B5EF4-FFF2-40B4-BE49-F238E27FC236}">
                <a16:creationId xmlns="" xmlns:a16="http://schemas.microsoft.com/office/drawing/2014/main" id="{7B838ED0-2789-41E4-A36E-83F92CA2E84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970162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FF739AE-8101-4C18-8CF3-911BDF3978A8}"/>
              </a:ext>
            </a:extLst>
          </p:cNvPr>
          <p:cNvSpPr>
            <a:spLocks noGrp="1"/>
          </p:cNvSpPr>
          <p:nvPr>
            <p:ph type="dt" sz="half" idx="10"/>
          </p:nvPr>
        </p:nvSpPr>
        <p:spPr/>
        <p:txBody>
          <a:bodyPr/>
          <a:lstStyle/>
          <a:p>
            <a:fld id="{933B03A5-E322-4200-BC83-CF0B786121B4}" type="datetime1">
              <a:rPr lang="en-US" smtClean="0"/>
              <a:pPr/>
              <a:t>10/13/2023</a:t>
            </a:fld>
            <a:endParaRPr lang="en-US" dirty="0"/>
          </a:p>
        </p:txBody>
      </p:sp>
      <p:sp>
        <p:nvSpPr>
          <p:cNvPr id="4" name="Footer Placeholder 3">
            <a:extLst>
              <a:ext uri="{FF2B5EF4-FFF2-40B4-BE49-F238E27FC236}">
                <a16:creationId xmlns=""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94566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9FF739AE-8101-4C18-8CF3-911BDF3978A8}"/>
              </a:ext>
            </a:extLst>
          </p:cNvPr>
          <p:cNvSpPr>
            <a:spLocks noGrp="1"/>
          </p:cNvSpPr>
          <p:nvPr>
            <p:ph type="dt" sz="half" idx="10"/>
          </p:nvPr>
        </p:nvSpPr>
        <p:spPr/>
        <p:txBody>
          <a:bodyPr/>
          <a:lstStyle/>
          <a:p>
            <a:fld id="{1D56F90E-42E3-4227-9D11-07ECC06C9F3E}" type="datetime1">
              <a:rPr lang="en-US" smtClean="0"/>
              <a:pPr/>
              <a:t>10/13/2023</a:t>
            </a:fld>
            <a:endParaRPr lang="en-US" dirty="0"/>
          </a:p>
        </p:txBody>
      </p:sp>
      <p:sp>
        <p:nvSpPr>
          <p:cNvPr id="4" name="Footer Placeholder 3">
            <a:extLst>
              <a:ext uri="{FF2B5EF4-FFF2-40B4-BE49-F238E27FC236}">
                <a16:creationId xmlns=""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845120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821D993-DEDD-470E-B48B-CB053A55A119}"/>
              </a:ext>
            </a:extLst>
          </p:cNvPr>
          <p:cNvSpPr>
            <a:spLocks noGrp="1"/>
          </p:cNvSpPr>
          <p:nvPr>
            <p:ph type="dt" sz="half" idx="10"/>
          </p:nvPr>
        </p:nvSpPr>
        <p:spPr/>
        <p:txBody>
          <a:bodyPr/>
          <a:lstStyle/>
          <a:p>
            <a:fld id="{C94DB327-0455-444C-9F3E-018D2AFFB661}" type="datetime1">
              <a:rPr lang="en-US" smtClean="0"/>
              <a:pPr/>
              <a:t>10/13/2023</a:t>
            </a:fld>
            <a:endParaRPr lang="en-US" dirty="0"/>
          </a:p>
        </p:txBody>
      </p:sp>
      <p:sp>
        <p:nvSpPr>
          <p:cNvPr id="6" name="Footer Placeholder 5">
            <a:extLst>
              <a:ext uri="{FF2B5EF4-FFF2-40B4-BE49-F238E27FC236}">
                <a16:creationId xmlns="" xmlns:a16="http://schemas.microsoft.com/office/drawing/2014/main" id="{67926C64-7401-4CA4-859F-74472AF869C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270364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C13918A-7F23-4C72-8E80-591324A3046C}"/>
              </a:ext>
            </a:extLst>
          </p:cNvPr>
          <p:cNvSpPr>
            <a:spLocks noGrp="1"/>
          </p:cNvSpPr>
          <p:nvPr>
            <p:ph type="dt" sz="half" idx="10"/>
          </p:nvPr>
        </p:nvSpPr>
        <p:spPr/>
        <p:txBody>
          <a:bodyPr/>
          <a:lstStyle/>
          <a:p>
            <a:fld id="{33885EAE-6F5C-46CF-96D4-9165887D8080}" type="datetime1">
              <a:rPr lang="en-US" smtClean="0"/>
              <a:pPr/>
              <a:t>10/13/2023</a:t>
            </a:fld>
            <a:endParaRPr lang="en-US" dirty="0"/>
          </a:p>
        </p:txBody>
      </p:sp>
      <p:sp>
        <p:nvSpPr>
          <p:cNvPr id="6" name="Footer Placeholder 5">
            <a:extLst>
              <a:ext uri="{FF2B5EF4-FFF2-40B4-BE49-F238E27FC236}">
                <a16:creationId xmlns="" xmlns:a16="http://schemas.microsoft.com/office/drawing/2014/main" id="{181071C8-76FE-4B83-8317-BD53C7C844C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1272231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CAC2BB8-59E0-4EB2-B3BE-59D8641EE133}"/>
              </a:ext>
            </a:extLst>
          </p:cNvPr>
          <p:cNvSpPr>
            <a:spLocks noGrp="1"/>
          </p:cNvSpPr>
          <p:nvPr>
            <p:ph type="dt" sz="half" idx="10"/>
          </p:nvPr>
        </p:nvSpPr>
        <p:spPr/>
        <p:txBody>
          <a:bodyPr/>
          <a:lstStyle/>
          <a:p>
            <a:fld id="{FE8A439A-934D-437B-A700-DA9153158589}" type="datetime1">
              <a:rPr lang="en-US" smtClean="0"/>
              <a:pPr/>
              <a:t>10/13/2023</a:t>
            </a:fld>
            <a:endParaRPr lang="en-US" dirty="0"/>
          </a:p>
        </p:txBody>
      </p:sp>
      <p:sp>
        <p:nvSpPr>
          <p:cNvPr id="5" name="Footer Placeholder 4">
            <a:extLst>
              <a:ext uri="{FF2B5EF4-FFF2-40B4-BE49-F238E27FC236}">
                <a16:creationId xmlns="" xmlns:a16="http://schemas.microsoft.com/office/drawing/2014/main" id="{2D56984E-C0DE-461B-8011-8FC31B0EE948}"/>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70059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9" name="Title 6">
            <a:extLst>
              <a:ext uri="{FF2B5EF4-FFF2-40B4-BE49-F238E27FC236}">
                <a16:creationId xmlns="" xmlns:a16="http://schemas.microsoft.com/office/drawing/2014/main" id="{F0D6B661-3F4C-45AE-81E6-235397707D16}"/>
              </a:ext>
            </a:extLst>
          </p:cNvPr>
          <p:cNvSpPr>
            <a:spLocks noGrp="1"/>
          </p:cNvSpPr>
          <p:nvPr>
            <p:ph type="title"/>
          </p:nvPr>
        </p:nvSpPr>
        <p:spPr>
          <a:xfrm>
            <a:off x="6096000" y="762000"/>
            <a:ext cx="5334000" cy="1524000"/>
          </a:xfrm>
        </p:spPr>
        <p:txBody>
          <a:bodyPr>
            <a:normAutofit/>
          </a:bodyPr>
          <a:lstStyle/>
          <a:p>
            <a:endParaRPr lang="en-US" sz="3200" dirty="0"/>
          </a:p>
        </p:txBody>
      </p:sp>
      <p:sp>
        <p:nvSpPr>
          <p:cNvPr id="7" name="Freeform: Shape 6">
            <a:extLst>
              <a:ext uri="{FF2B5EF4-FFF2-40B4-BE49-F238E27FC236}">
                <a16:creationId xmlns="" xmlns:a16="http://schemas.microsoft.com/office/drawing/2014/main" id="{951C64C5-C308-4D56-A976-F6EE631E89DC}"/>
              </a:ext>
              <a:ext uri="{C183D7F6-B498-43B3-948B-1728B52AA6E4}">
                <adec:decorative xmlns="" xmlns:adec="http://schemas.microsoft.com/office/drawing/2017/decorative" val="1"/>
              </a:ext>
            </a:extLst>
          </p:cNvPr>
          <p:cNvSpPr/>
          <p:nvPr userDrawn="1"/>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13" name="Picture Placeholder 12">
            <a:extLst>
              <a:ext uri="{FF2B5EF4-FFF2-40B4-BE49-F238E27FC236}">
                <a16:creationId xmlns="" xmlns:a16="http://schemas.microsoft.com/office/drawing/2014/main" id="{F35F8A29-F146-4D3D-8DD9-41322C9FEF31}"/>
              </a:ext>
            </a:extLst>
          </p:cNvPr>
          <p:cNvSpPr>
            <a:spLocks noGrp="1"/>
          </p:cNvSpPr>
          <p:nvPr>
            <p:ph type="pic" sz="quarter" idx="13"/>
          </p:nvPr>
        </p:nvSpPr>
        <p:spPr>
          <a:xfrm>
            <a:off x="2"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3"/>
          </a:solidFill>
        </p:spPr>
        <p:txBody>
          <a:bodyPr wrap="square">
            <a:noAutofit/>
          </a:bodyPr>
          <a:lstStyle/>
          <a:p>
            <a:endParaRPr lang="en-US" dirty="0"/>
          </a:p>
        </p:txBody>
      </p:sp>
      <p:sp>
        <p:nvSpPr>
          <p:cNvPr id="3" name="Date Placeholder 2">
            <a:extLst>
              <a:ext uri="{FF2B5EF4-FFF2-40B4-BE49-F238E27FC236}">
                <a16:creationId xmlns="" xmlns:a16="http://schemas.microsoft.com/office/drawing/2014/main" id="{9FF739AE-8101-4C18-8CF3-911BDF3978A8}"/>
              </a:ext>
            </a:extLst>
          </p:cNvPr>
          <p:cNvSpPr>
            <a:spLocks noGrp="1"/>
          </p:cNvSpPr>
          <p:nvPr>
            <p:ph type="dt" sz="half" idx="10"/>
          </p:nvPr>
        </p:nvSpPr>
        <p:spPr/>
        <p:txBody>
          <a:bodyPr/>
          <a:lstStyle/>
          <a:p>
            <a:fld id="{BA8F06E5-E233-4711-9926-C50710415B27}" type="datetime1">
              <a:rPr lang="en-US" smtClean="0"/>
              <a:pPr/>
              <a:t>10/13/2023</a:t>
            </a:fld>
            <a:endParaRPr lang="en-US" dirty="0"/>
          </a:p>
        </p:txBody>
      </p:sp>
      <p:sp>
        <p:nvSpPr>
          <p:cNvPr id="8" name="Content Placeholder 7">
            <a:extLst>
              <a:ext uri="{FF2B5EF4-FFF2-40B4-BE49-F238E27FC236}">
                <a16:creationId xmlns="" xmlns:a16="http://schemas.microsoft.com/office/drawing/2014/main" id="{92ED7257-A2A4-4A81-94D0-21636294D7E9}"/>
              </a:ext>
            </a:extLst>
          </p:cNvPr>
          <p:cNvSpPr>
            <a:spLocks noGrp="1"/>
          </p:cNvSpPr>
          <p:nvPr>
            <p:ph idx="1"/>
          </p:nvPr>
        </p:nvSpPr>
        <p:spPr>
          <a:xfrm>
            <a:off x="6096000" y="2286000"/>
            <a:ext cx="5334000" cy="3810001"/>
          </a:xfrm>
        </p:spPr>
        <p:txBody>
          <a:bodyPr vert="horz" lIns="91440" tIns="45720" rIns="91440" bIns="45720" rtlCol="0">
            <a:noAutofit/>
          </a:bodyPr>
          <a:lstStyle>
            <a:lvl1pPr marL="228600" indent="-228600">
              <a:defRPr sz="2800"/>
            </a:lvl1pPr>
          </a:lstStyle>
          <a:p>
            <a:pPr marL="0" indent="0">
              <a:buNone/>
            </a:pPr>
            <a:endParaRPr lang="en-US" sz="2400" dirty="0"/>
          </a:p>
        </p:txBody>
      </p:sp>
      <p:sp>
        <p:nvSpPr>
          <p:cNvPr id="4" name="Footer Placeholder 3">
            <a:extLst>
              <a:ext uri="{FF2B5EF4-FFF2-40B4-BE49-F238E27FC236}">
                <a16:creationId xmlns=""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89684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7CEB7F18-992B-4D56-A388-738859C8B35E}"/>
              </a:ext>
            </a:extLst>
          </p:cNvPr>
          <p:cNvSpPr>
            <a:spLocks noGrp="1"/>
          </p:cNvSpPr>
          <p:nvPr>
            <p:ph type="title"/>
          </p:nvPr>
        </p:nvSpPr>
        <p:spPr>
          <a:xfrm>
            <a:off x="2286000" y="1532083"/>
            <a:ext cx="4572000" cy="1524000"/>
          </a:xfrm>
        </p:spPr>
        <p:txBody>
          <a:bodyPr anchor="t" anchorCtr="0">
            <a:normAutofit/>
          </a:bodyPr>
          <a:lstStyle/>
          <a:p>
            <a:endParaRPr lang="en-US" sz="3200" dirty="0"/>
          </a:p>
        </p:txBody>
      </p:sp>
      <p:sp>
        <p:nvSpPr>
          <p:cNvPr id="14" name="Picture Placeholder 13">
            <a:extLst>
              <a:ext uri="{FF2B5EF4-FFF2-40B4-BE49-F238E27FC236}">
                <a16:creationId xmlns="" xmlns:a16="http://schemas.microsoft.com/office/drawing/2014/main" id="{7410AC2D-D649-4FCA-87C1-EDB34FCC4ACF}"/>
              </a:ext>
            </a:extLst>
          </p:cNvPr>
          <p:cNvSpPr>
            <a:spLocks noGrp="1"/>
          </p:cNvSpPr>
          <p:nvPr>
            <p:ph type="pic" sz="quarter" idx="13"/>
          </p:nvPr>
        </p:nvSpPr>
        <p:spPr>
          <a:xfrm>
            <a:off x="1" y="348939"/>
            <a:ext cx="1588691" cy="5824901"/>
          </a:xfrm>
          <a:custGeom>
            <a:avLst/>
            <a:gdLst>
              <a:gd name="connsiteX0" fmla="*/ 0 w 1588691"/>
              <a:gd name="connsiteY0" fmla="*/ 0 h 5824901"/>
              <a:gd name="connsiteX1" fmla="*/ 103414 w 1588691"/>
              <a:gd name="connsiteY1" fmla="*/ 24689 h 5824901"/>
              <a:gd name="connsiteX2" fmla="*/ 1566944 w 1588691"/>
              <a:gd name="connsiteY2" fmla="*/ 1831178 h 5824901"/>
              <a:gd name="connsiteX3" fmla="*/ 1239184 w 1588691"/>
              <a:gd name="connsiteY3" fmla="*/ 4894084 h 5824901"/>
              <a:gd name="connsiteX4" fmla="*/ 1161636 w 1588691"/>
              <a:gd name="connsiteY4" fmla="*/ 5234403 h 5824901"/>
              <a:gd name="connsiteX5" fmla="*/ 1036423 w 1588691"/>
              <a:gd name="connsiteY5" fmla="*/ 5540389 h 5824901"/>
              <a:gd name="connsiteX6" fmla="*/ 693532 w 1588691"/>
              <a:gd name="connsiteY6" fmla="*/ 5797870 h 5824901"/>
              <a:gd name="connsiteX7" fmla="*/ 66690 w 1588691"/>
              <a:gd name="connsiteY7" fmla="*/ 5718123 h 5824901"/>
              <a:gd name="connsiteX8" fmla="*/ 0 w 1588691"/>
              <a:gd name="connsiteY8" fmla="*/ 5671830 h 58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691" h="5824901">
                <a:moveTo>
                  <a:pt x="0" y="0"/>
                </a:moveTo>
                <a:lnTo>
                  <a:pt x="103414" y="24689"/>
                </a:lnTo>
                <a:cubicBezTo>
                  <a:pt x="796911" y="207091"/>
                  <a:pt x="1441617" y="614618"/>
                  <a:pt x="1566944" y="1831178"/>
                </a:cubicBezTo>
                <a:cubicBezTo>
                  <a:pt x="1657898" y="2711366"/>
                  <a:pt x="1447138" y="3830385"/>
                  <a:pt x="1239184" y="4894084"/>
                </a:cubicBezTo>
                <a:cubicBezTo>
                  <a:pt x="1217336" y="5005703"/>
                  <a:pt x="1193458" y="5122919"/>
                  <a:pt x="1161636" y="5234403"/>
                </a:cubicBezTo>
                <a:cubicBezTo>
                  <a:pt x="1129815" y="5345896"/>
                  <a:pt x="1090045" y="5451664"/>
                  <a:pt x="1036423" y="5540389"/>
                </a:cubicBezTo>
                <a:cubicBezTo>
                  <a:pt x="931907" y="5713703"/>
                  <a:pt x="805230" y="5770918"/>
                  <a:pt x="693532" y="5797870"/>
                </a:cubicBezTo>
                <a:cubicBezTo>
                  <a:pt x="465914" y="5852471"/>
                  <a:pt x="252946" y="5823597"/>
                  <a:pt x="66690" y="5718123"/>
                </a:cubicBezTo>
                <a:lnTo>
                  <a:pt x="0" y="5671830"/>
                </a:lnTo>
                <a:close/>
              </a:path>
            </a:pathLst>
          </a:custGeom>
          <a:solidFill>
            <a:schemeClr val="accent3"/>
          </a:solidFill>
        </p:spPr>
        <p:txBody>
          <a:bodyPr wrap="square">
            <a:noAutofit/>
          </a:bodyPr>
          <a:lstStyle/>
          <a:p>
            <a:endParaRPr lang="en-US" dirty="0"/>
          </a:p>
        </p:txBody>
      </p:sp>
      <p:sp>
        <p:nvSpPr>
          <p:cNvPr id="10" name="Content Placeholder 2">
            <a:extLst>
              <a:ext uri="{FF2B5EF4-FFF2-40B4-BE49-F238E27FC236}">
                <a16:creationId xmlns="" xmlns:a16="http://schemas.microsoft.com/office/drawing/2014/main" id="{34CAECC1-22E5-4CFE-997A-335F9A86186C}"/>
              </a:ext>
            </a:extLst>
          </p:cNvPr>
          <p:cNvSpPr>
            <a:spLocks noGrp="1"/>
          </p:cNvSpPr>
          <p:nvPr>
            <p:ph idx="1"/>
          </p:nvPr>
        </p:nvSpPr>
        <p:spPr>
          <a:xfrm>
            <a:off x="2286000" y="3056083"/>
            <a:ext cx="5334000" cy="3048000"/>
          </a:xfrm>
        </p:spPr>
        <p:txBody>
          <a:bodyPr>
            <a:normAutofit/>
          </a:bodyPr>
          <a:lstStyle/>
          <a:p>
            <a:pPr marL="0" indent="0">
              <a:buNone/>
            </a:pPr>
            <a:endParaRPr lang="en-US" dirty="0"/>
          </a:p>
        </p:txBody>
      </p:sp>
      <p:sp>
        <p:nvSpPr>
          <p:cNvPr id="17" name="Picture Placeholder 16">
            <a:extLst>
              <a:ext uri="{FF2B5EF4-FFF2-40B4-BE49-F238E27FC236}">
                <a16:creationId xmlns="" xmlns:a16="http://schemas.microsoft.com/office/drawing/2014/main" id="{339634C0-6EDF-41E8-9316-1B98AB767953}"/>
              </a:ext>
            </a:extLst>
          </p:cNvPr>
          <p:cNvSpPr>
            <a:spLocks noGrp="1"/>
          </p:cNvSpPr>
          <p:nvPr>
            <p:ph type="pic" sz="quarter" idx="14"/>
          </p:nvPr>
        </p:nvSpPr>
        <p:spPr>
          <a:xfrm>
            <a:off x="6107466" y="0"/>
            <a:ext cx="5820495" cy="2302951"/>
          </a:xfrm>
          <a:custGeom>
            <a:avLst/>
            <a:gdLst>
              <a:gd name="connsiteX0" fmla="*/ 5820495 w 5820495"/>
              <a:gd name="connsiteY0" fmla="*/ 0 h 2302951"/>
              <a:gd name="connsiteX1" fmla="*/ 5709901 w 5820495"/>
              <a:gd name="connsiteY1" fmla="*/ 213767 h 2302951"/>
              <a:gd name="connsiteX2" fmla="*/ 4932484 w 5820495"/>
              <a:gd name="connsiteY2" fmla="*/ 1340037 h 2302951"/>
              <a:gd name="connsiteX3" fmla="*/ 3361812 w 5820495"/>
              <a:gd name="connsiteY3" fmla="*/ 2268288 h 2302951"/>
              <a:gd name="connsiteX4" fmla="*/ 286590 w 5820495"/>
              <a:gd name="connsiteY4" fmla="*/ 1322723 h 2302951"/>
              <a:gd name="connsiteX5" fmla="*/ 251827 w 5820495"/>
              <a:gd name="connsiteY5" fmla="*/ 87954 h 2302951"/>
              <a:gd name="connsiteX6" fmla="*/ 331088 w 5820495"/>
              <a:gd name="connsiteY6" fmla="*/ 1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5" h="2302951">
                <a:moveTo>
                  <a:pt x="5820495" y="0"/>
                </a:moveTo>
                <a:lnTo>
                  <a:pt x="5709901" y="213767"/>
                </a:lnTo>
                <a:cubicBezTo>
                  <a:pt x="5432870" y="711271"/>
                  <a:pt x="5095501" y="1152644"/>
                  <a:pt x="4932484" y="1340037"/>
                </a:cubicBezTo>
                <a:cubicBezTo>
                  <a:pt x="4535941" y="1795563"/>
                  <a:pt x="3997054" y="2167493"/>
                  <a:pt x="3361812" y="2268288"/>
                </a:cubicBezTo>
                <a:cubicBezTo>
                  <a:pt x="2395335" y="2421964"/>
                  <a:pt x="953448" y="2057186"/>
                  <a:pt x="286590" y="1322723"/>
                </a:cubicBezTo>
                <a:cubicBezTo>
                  <a:pt x="-136160" y="857206"/>
                  <a:pt x="-42091" y="443734"/>
                  <a:pt x="251827" y="87954"/>
                </a:cubicBezTo>
                <a:lnTo>
                  <a:pt x="331088" y="1"/>
                </a:lnTo>
                <a:close/>
              </a:path>
            </a:pathLst>
          </a:custGeom>
          <a:solidFill>
            <a:schemeClr val="accent3"/>
          </a:solidFill>
        </p:spPr>
        <p:txBody>
          <a:bodyPr wrap="square">
            <a:noAutofit/>
          </a:bodyPr>
          <a:lstStyle/>
          <a:p>
            <a:endParaRPr lang="en-US" dirty="0"/>
          </a:p>
        </p:txBody>
      </p:sp>
      <p:sp>
        <p:nvSpPr>
          <p:cNvPr id="2" name="Date Placeholder 1">
            <a:extLst>
              <a:ext uri="{FF2B5EF4-FFF2-40B4-BE49-F238E27FC236}">
                <a16:creationId xmlns="" xmlns:a16="http://schemas.microsoft.com/office/drawing/2014/main" id="{F00AE8D9-9B42-438E-ADA6-CCFE45788460}"/>
              </a:ext>
            </a:extLst>
          </p:cNvPr>
          <p:cNvSpPr>
            <a:spLocks noGrp="1"/>
          </p:cNvSpPr>
          <p:nvPr>
            <p:ph type="dt" sz="half" idx="10"/>
          </p:nvPr>
        </p:nvSpPr>
        <p:spPr/>
        <p:txBody>
          <a:bodyPr/>
          <a:lstStyle/>
          <a:p>
            <a:fld id="{076598DC-CD6B-48D5-813F-42352A0473D0}" type="datetime1">
              <a:rPr lang="en-US" smtClean="0"/>
              <a:pPr/>
              <a:t>10/13/2023</a:t>
            </a:fld>
            <a:endParaRPr lang="en-US" dirty="0"/>
          </a:p>
        </p:txBody>
      </p:sp>
      <p:sp>
        <p:nvSpPr>
          <p:cNvPr id="3" name="Footer Placeholder 2">
            <a:extLst>
              <a:ext uri="{FF2B5EF4-FFF2-40B4-BE49-F238E27FC236}">
                <a16:creationId xmlns=""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20" name="Picture Placeholder 19">
            <a:extLst>
              <a:ext uri="{FF2B5EF4-FFF2-40B4-BE49-F238E27FC236}">
                <a16:creationId xmlns="" xmlns:a16="http://schemas.microsoft.com/office/drawing/2014/main" id="{2E3C79F9-E136-43AA-88A7-931391EEFE82}"/>
              </a:ext>
            </a:extLst>
          </p:cNvPr>
          <p:cNvSpPr>
            <a:spLocks noGrp="1"/>
          </p:cNvSpPr>
          <p:nvPr>
            <p:ph type="pic" sz="quarter" idx="15"/>
          </p:nvPr>
        </p:nvSpPr>
        <p:spPr>
          <a:xfrm>
            <a:off x="7961955" y="3048002"/>
            <a:ext cx="4230047" cy="3809998"/>
          </a:xfrm>
          <a:custGeom>
            <a:avLst/>
            <a:gdLst>
              <a:gd name="connsiteX0" fmla="*/ 2183095 w 4230047"/>
              <a:gd name="connsiteY0" fmla="*/ 18 h 3809998"/>
              <a:gd name="connsiteX1" fmla="*/ 3425027 w 4230047"/>
              <a:gd name="connsiteY1" fmla="*/ 1440808 h 3809998"/>
              <a:gd name="connsiteX2" fmla="*/ 3480109 w 4230047"/>
              <a:gd name="connsiteY2" fmla="*/ 1517586 h 3809998"/>
              <a:gd name="connsiteX3" fmla="*/ 4221130 w 4230047"/>
              <a:gd name="connsiteY3" fmla="*/ 2801399 h 3809998"/>
              <a:gd name="connsiteX4" fmla="*/ 4230047 w 4230047"/>
              <a:gd name="connsiteY4" fmla="*/ 2899961 h 3809998"/>
              <a:gd name="connsiteX5" fmla="*/ 4230047 w 4230047"/>
              <a:gd name="connsiteY5" fmla="*/ 3224568 h 3809998"/>
              <a:gd name="connsiteX6" fmla="*/ 4220577 w 4230047"/>
              <a:gd name="connsiteY6" fmla="*/ 3329167 h 3809998"/>
              <a:gd name="connsiteX7" fmla="*/ 4108028 w 4230047"/>
              <a:gd name="connsiteY7" fmla="*/ 3749750 h 3809998"/>
              <a:gd name="connsiteX8" fmla="*/ 4077743 w 4230047"/>
              <a:gd name="connsiteY8" fmla="*/ 3809998 h 3809998"/>
              <a:gd name="connsiteX9" fmla="*/ 892220 w 4230047"/>
              <a:gd name="connsiteY9" fmla="*/ 3809998 h 3809998"/>
              <a:gd name="connsiteX10" fmla="*/ 840654 w 4230047"/>
              <a:gd name="connsiteY10" fmla="*/ 3790763 h 3809998"/>
              <a:gd name="connsiteX11" fmla="*/ 5750 w 4230047"/>
              <a:gd name="connsiteY11" fmla="*/ 2913921 h 3809998"/>
              <a:gd name="connsiteX12" fmla="*/ 819614 w 4230047"/>
              <a:gd name="connsiteY12" fmla="*/ 1008105 h 3809998"/>
              <a:gd name="connsiteX13" fmla="*/ 2183095 w 4230047"/>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7" h="3809998">
                <a:moveTo>
                  <a:pt x="2183095" y="18"/>
                </a:moveTo>
                <a:cubicBezTo>
                  <a:pt x="2652021" y="-4644"/>
                  <a:pt x="3095337" y="947177"/>
                  <a:pt x="3425027" y="1440808"/>
                </a:cubicBezTo>
                <a:cubicBezTo>
                  <a:pt x="3436611" y="1458213"/>
                  <a:pt x="3455517" y="1484325"/>
                  <a:pt x="3480109" y="1517586"/>
                </a:cubicBezTo>
                <a:cubicBezTo>
                  <a:pt x="3749371" y="1882737"/>
                  <a:pt x="4144039" y="2208821"/>
                  <a:pt x="4221130" y="2801399"/>
                </a:cubicBezTo>
                <a:lnTo>
                  <a:pt x="4230047" y="2899961"/>
                </a:lnTo>
                <a:lnTo>
                  <a:pt x="4230047" y="3224568"/>
                </a:lnTo>
                <a:lnTo>
                  <a:pt x="4220577" y="3329167"/>
                </a:lnTo>
                <a:cubicBezTo>
                  <a:pt x="4200561" y="3491518"/>
                  <a:pt x="4161725" y="3630719"/>
                  <a:pt x="4108028" y="3749750"/>
                </a:cubicBezTo>
                <a:lnTo>
                  <a:pt x="4077743" y="3809998"/>
                </a:lnTo>
                <a:lnTo>
                  <a:pt x="892220" y="3809998"/>
                </a:lnTo>
                <a:lnTo>
                  <a:pt x="840654" y="3790763"/>
                </a:lnTo>
                <a:cubicBezTo>
                  <a:pt x="487979" y="3656637"/>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endParaRPr lang="en-US" dirty="0"/>
          </a:p>
        </p:txBody>
      </p:sp>
      <p:sp>
        <p:nvSpPr>
          <p:cNvPr id="4" name="Slide Number Placeholder 3">
            <a:extLst>
              <a:ext uri="{FF2B5EF4-FFF2-40B4-BE49-F238E27FC236}">
                <a16:creationId xmlns=""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21915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2" name="Title 20">
            <a:extLst>
              <a:ext uri="{FF2B5EF4-FFF2-40B4-BE49-F238E27FC236}">
                <a16:creationId xmlns="" xmlns:a16="http://schemas.microsoft.com/office/drawing/2014/main" id="{368B2638-FA1E-41E2-9B2C-03BEFBE5413A}"/>
              </a:ext>
            </a:extLst>
          </p:cNvPr>
          <p:cNvSpPr>
            <a:spLocks noGrp="1"/>
          </p:cNvSpPr>
          <p:nvPr>
            <p:ph type="ctrTitle"/>
          </p:nvPr>
        </p:nvSpPr>
        <p:spPr>
          <a:xfrm>
            <a:off x="5334000" y="2269050"/>
            <a:ext cx="3810000" cy="2286000"/>
          </a:xfrm>
        </p:spPr>
        <p:txBody>
          <a:bodyPr>
            <a:normAutofit/>
          </a:bodyPr>
          <a:lstStyle/>
          <a:p>
            <a:pPr algn="l"/>
            <a:endParaRPr lang="en-US" sz="4400" dirty="0"/>
          </a:p>
        </p:txBody>
      </p:sp>
      <p:sp>
        <p:nvSpPr>
          <p:cNvPr id="13" name="Subtitle 21">
            <a:extLst>
              <a:ext uri="{FF2B5EF4-FFF2-40B4-BE49-F238E27FC236}">
                <a16:creationId xmlns="" xmlns:a16="http://schemas.microsoft.com/office/drawing/2014/main" id="{6865B251-150D-4D65-9390-CDECD91E6672}"/>
              </a:ext>
            </a:extLst>
          </p:cNvPr>
          <p:cNvSpPr>
            <a:spLocks noGrp="1"/>
          </p:cNvSpPr>
          <p:nvPr>
            <p:ph type="subTitle" idx="1"/>
          </p:nvPr>
        </p:nvSpPr>
        <p:spPr>
          <a:xfrm>
            <a:off x="5334000" y="4571999"/>
            <a:ext cx="4594502" cy="1524000"/>
          </a:xfrm>
        </p:spPr>
        <p:txBody>
          <a:bodyPr anchor="b" anchorCtr="0"/>
          <a:lstStyle/>
          <a:p>
            <a:pPr algn="l"/>
            <a:endParaRPr lang="en-US" dirty="0"/>
          </a:p>
        </p:txBody>
      </p:sp>
      <p:sp>
        <p:nvSpPr>
          <p:cNvPr id="16" name="Picture Placeholder 15">
            <a:extLst>
              <a:ext uri="{FF2B5EF4-FFF2-40B4-BE49-F238E27FC236}">
                <a16:creationId xmlns="" xmlns:a16="http://schemas.microsoft.com/office/drawing/2014/main" id="{5279B96F-4DCD-41B1-80AC-F06ECD712F69}"/>
              </a:ext>
            </a:extLst>
          </p:cNvPr>
          <p:cNvSpPr>
            <a:spLocks noGrp="1"/>
          </p:cNvSpPr>
          <p:nvPr>
            <p:ph type="pic" sz="quarter" idx="13"/>
          </p:nvPr>
        </p:nvSpPr>
        <p:spPr>
          <a:xfrm>
            <a:off x="0" y="2"/>
            <a:ext cx="2915897" cy="3150803"/>
          </a:xfrm>
          <a:custGeom>
            <a:avLst/>
            <a:gdLst>
              <a:gd name="connsiteX0" fmla="*/ 0 w 2915897"/>
              <a:gd name="connsiteY0" fmla="*/ 0 h 3150803"/>
              <a:gd name="connsiteX1" fmla="*/ 2037171 w 2915897"/>
              <a:gd name="connsiteY1" fmla="*/ 0 h 3150803"/>
              <a:gd name="connsiteX2" fmla="*/ 2234023 w 2915897"/>
              <a:gd name="connsiteY2" fmla="*/ 188447 h 3150803"/>
              <a:gd name="connsiteX3" fmla="*/ 2442937 w 2915897"/>
              <a:gd name="connsiteY3" fmla="*/ 385917 h 3150803"/>
              <a:gd name="connsiteX4" fmla="*/ 2833858 w 2915897"/>
              <a:gd name="connsiteY4" fmla="*/ 927137 h 3150803"/>
              <a:gd name="connsiteX5" fmla="*/ 2858599 w 2915897"/>
              <a:gd name="connsiteY5" fmla="*/ 1740110 h 3150803"/>
              <a:gd name="connsiteX6" fmla="*/ 2478276 w 2915897"/>
              <a:gd name="connsiteY6" fmla="*/ 2549381 h 3150803"/>
              <a:gd name="connsiteX7" fmla="*/ 692855 w 2915897"/>
              <a:gd name="connsiteY7" fmla="*/ 3125784 h 3150803"/>
              <a:gd name="connsiteX8" fmla="*/ 71916 w 2915897"/>
              <a:gd name="connsiteY8" fmla="*/ 3033613 h 3150803"/>
              <a:gd name="connsiteX9" fmla="*/ 0 w 2915897"/>
              <a:gd name="connsiteY9" fmla="*/ 3010677 h 31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5897" h="3150803">
                <a:moveTo>
                  <a:pt x="0" y="0"/>
                </a:moveTo>
                <a:lnTo>
                  <a:pt x="2037171" y="0"/>
                </a:lnTo>
                <a:lnTo>
                  <a:pt x="2234023" y="188447"/>
                </a:lnTo>
                <a:cubicBezTo>
                  <a:pt x="2304388" y="255540"/>
                  <a:pt x="2374048" y="321538"/>
                  <a:pt x="2442937" y="385917"/>
                </a:cubicBezTo>
                <a:cubicBezTo>
                  <a:pt x="2635661" y="565992"/>
                  <a:pt x="2760928" y="746433"/>
                  <a:pt x="2833858" y="927137"/>
                </a:cubicBezTo>
                <a:cubicBezTo>
                  <a:pt x="2943221" y="1198077"/>
                  <a:pt x="2934665" y="1469402"/>
                  <a:pt x="2858599" y="1740110"/>
                </a:cubicBezTo>
                <a:cubicBezTo>
                  <a:pt x="2782532" y="2010817"/>
                  <a:pt x="2638953" y="2280908"/>
                  <a:pt x="2478276" y="2549381"/>
                </a:cubicBezTo>
                <a:cubicBezTo>
                  <a:pt x="2104926" y="3173402"/>
                  <a:pt x="1445175" y="3189854"/>
                  <a:pt x="692855" y="3125784"/>
                </a:cubicBezTo>
                <a:cubicBezTo>
                  <a:pt x="472468" y="3106996"/>
                  <a:pt x="261198" y="3087734"/>
                  <a:pt x="71916" y="3033613"/>
                </a:cubicBezTo>
                <a:lnTo>
                  <a:pt x="0" y="3010677"/>
                </a:lnTo>
                <a:close/>
              </a:path>
            </a:pathLst>
          </a:custGeom>
          <a:solidFill>
            <a:schemeClr val="accent3"/>
          </a:solidFill>
        </p:spPr>
        <p:txBody>
          <a:bodyPr wrap="square">
            <a:noAutofit/>
          </a:bodyPr>
          <a:lstStyle/>
          <a:p>
            <a:endParaRPr lang="en-US" dirty="0"/>
          </a:p>
        </p:txBody>
      </p:sp>
      <p:sp>
        <p:nvSpPr>
          <p:cNvPr id="19" name="Picture Placeholder 18">
            <a:extLst>
              <a:ext uri="{FF2B5EF4-FFF2-40B4-BE49-F238E27FC236}">
                <a16:creationId xmlns="" xmlns:a16="http://schemas.microsoft.com/office/drawing/2014/main" id="{08CF3283-37EB-40F7-B4D3-7321DE54FCF6}"/>
              </a:ext>
            </a:extLst>
          </p:cNvPr>
          <p:cNvSpPr>
            <a:spLocks noGrp="1"/>
          </p:cNvSpPr>
          <p:nvPr>
            <p:ph type="pic" sz="quarter" idx="14"/>
          </p:nvPr>
        </p:nvSpPr>
        <p:spPr>
          <a:xfrm>
            <a:off x="3824588" y="0"/>
            <a:ext cx="5820494" cy="2008700"/>
          </a:xfrm>
          <a:custGeom>
            <a:avLst/>
            <a:gdLst>
              <a:gd name="connsiteX0" fmla="*/ 331087 w 5820494"/>
              <a:gd name="connsiteY0" fmla="*/ 0 h 2008700"/>
              <a:gd name="connsiteX1" fmla="*/ 5820494 w 5820494"/>
              <a:gd name="connsiteY1" fmla="*/ 0 h 2008700"/>
              <a:gd name="connsiteX2" fmla="*/ 5709900 w 5820494"/>
              <a:gd name="connsiteY2" fmla="*/ 186453 h 2008700"/>
              <a:gd name="connsiteX3" fmla="*/ 4932484 w 5820494"/>
              <a:gd name="connsiteY3" fmla="*/ 1168818 h 2008700"/>
              <a:gd name="connsiteX4" fmla="*/ 3361811 w 5820494"/>
              <a:gd name="connsiteY4" fmla="*/ 1978465 h 2008700"/>
              <a:gd name="connsiteX5" fmla="*/ 286590 w 5820494"/>
              <a:gd name="connsiteY5" fmla="*/ 1153716 h 2008700"/>
              <a:gd name="connsiteX6" fmla="*/ 251826 w 5820494"/>
              <a:gd name="connsiteY6" fmla="*/ 76716 h 20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008700">
                <a:moveTo>
                  <a:pt x="331087" y="0"/>
                </a:moveTo>
                <a:lnTo>
                  <a:pt x="5820494" y="0"/>
                </a:lnTo>
                <a:lnTo>
                  <a:pt x="5709900" y="186453"/>
                </a:lnTo>
                <a:cubicBezTo>
                  <a:pt x="5432869" y="620391"/>
                  <a:pt x="5095500" y="1005368"/>
                  <a:pt x="4932484" y="1168818"/>
                </a:cubicBezTo>
                <a:cubicBezTo>
                  <a:pt x="4535940" y="1566140"/>
                  <a:pt x="3997053" y="1890549"/>
                  <a:pt x="3361811" y="1978465"/>
                </a:cubicBezTo>
                <a:cubicBezTo>
                  <a:pt x="2395334" y="2112506"/>
                  <a:pt x="953447" y="1794336"/>
                  <a:pt x="286590" y="1153716"/>
                </a:cubicBezTo>
                <a:cubicBezTo>
                  <a:pt x="-136161" y="747678"/>
                  <a:pt x="-42091" y="387037"/>
                  <a:pt x="251826" y="76716"/>
                </a:cubicBezTo>
                <a:close/>
              </a:path>
            </a:pathLst>
          </a:custGeom>
          <a:solidFill>
            <a:schemeClr val="accent3"/>
          </a:solidFill>
        </p:spPr>
        <p:txBody>
          <a:bodyPr wrap="square">
            <a:noAutofit/>
          </a:bodyPr>
          <a:lstStyle/>
          <a:p>
            <a:endParaRPr lang="en-US" dirty="0"/>
          </a:p>
        </p:txBody>
      </p:sp>
      <p:sp>
        <p:nvSpPr>
          <p:cNvPr id="26" name="Picture Placeholder 25">
            <a:extLst>
              <a:ext uri="{FF2B5EF4-FFF2-40B4-BE49-F238E27FC236}">
                <a16:creationId xmlns="" xmlns:a16="http://schemas.microsoft.com/office/drawing/2014/main" id="{3CD43413-F064-47FB-B053-5DCA096DAAF1}"/>
              </a:ext>
            </a:extLst>
          </p:cNvPr>
          <p:cNvSpPr>
            <a:spLocks noGrp="1"/>
          </p:cNvSpPr>
          <p:nvPr>
            <p:ph type="pic" sz="quarter" idx="16"/>
          </p:nvPr>
        </p:nvSpPr>
        <p:spPr>
          <a:xfrm>
            <a:off x="1" y="3134141"/>
            <a:ext cx="4548543" cy="3723859"/>
          </a:xfrm>
          <a:custGeom>
            <a:avLst/>
            <a:gdLst>
              <a:gd name="connsiteX0" fmla="*/ 3246912 w 4548543"/>
              <a:gd name="connsiteY0" fmla="*/ 458 h 3723859"/>
              <a:gd name="connsiteX1" fmla="*/ 4150879 w 4548543"/>
              <a:gd name="connsiteY1" fmla="*/ 378073 h 3723859"/>
              <a:gd name="connsiteX2" fmla="*/ 4548482 w 4548543"/>
              <a:gd name="connsiteY2" fmla="*/ 1568643 h 3723859"/>
              <a:gd name="connsiteX3" fmla="*/ 4028886 w 4548543"/>
              <a:gd name="connsiteY3" fmla="*/ 3710287 h 3723859"/>
              <a:gd name="connsiteX4" fmla="*/ 4021678 w 4548543"/>
              <a:gd name="connsiteY4" fmla="*/ 3723859 h 3723859"/>
              <a:gd name="connsiteX5" fmla="*/ 0 w 4548543"/>
              <a:gd name="connsiteY5" fmla="*/ 3723859 h 3723859"/>
              <a:gd name="connsiteX6" fmla="*/ 0 w 4548543"/>
              <a:gd name="connsiteY6" fmla="*/ 1455242 h 3723859"/>
              <a:gd name="connsiteX7" fmla="*/ 170674 w 4548543"/>
              <a:gd name="connsiteY7" fmla="*/ 1364030 h 3723859"/>
              <a:gd name="connsiteX8" fmla="*/ 371971 w 4548543"/>
              <a:gd name="connsiteY8" fmla="*/ 1257338 h 3723859"/>
              <a:gd name="connsiteX9" fmla="*/ 2579168 w 4548543"/>
              <a:gd name="connsiteY9" fmla="*/ 156654 h 3723859"/>
              <a:gd name="connsiteX10" fmla="*/ 3246912 w 4548543"/>
              <a:gd name="connsiteY10" fmla="*/ 458 h 372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8543" h="3723859">
                <a:moveTo>
                  <a:pt x="3246912" y="458"/>
                </a:moveTo>
                <a:cubicBezTo>
                  <a:pt x="3556014" y="-7452"/>
                  <a:pt x="3878293" y="85861"/>
                  <a:pt x="4150879" y="378073"/>
                </a:cubicBezTo>
                <a:cubicBezTo>
                  <a:pt x="4474410" y="725138"/>
                  <a:pt x="4551051" y="1187631"/>
                  <a:pt x="4548482" y="1568643"/>
                </a:cubicBezTo>
                <a:cubicBezTo>
                  <a:pt x="4543256" y="2340350"/>
                  <a:pt x="4346080" y="3076780"/>
                  <a:pt x="4028886" y="3710287"/>
                </a:cubicBezTo>
                <a:lnTo>
                  <a:pt x="4021678" y="3723859"/>
                </a:lnTo>
                <a:lnTo>
                  <a:pt x="0" y="3723859"/>
                </a:lnTo>
                <a:lnTo>
                  <a:pt x="0" y="1455242"/>
                </a:lnTo>
                <a:lnTo>
                  <a:pt x="170674" y="1364030"/>
                </a:lnTo>
                <a:cubicBezTo>
                  <a:pt x="240826" y="1327045"/>
                  <a:pt x="308382" y="1291596"/>
                  <a:pt x="371971" y="1257338"/>
                </a:cubicBezTo>
                <a:cubicBezTo>
                  <a:pt x="1092270" y="868657"/>
                  <a:pt x="1814145" y="480776"/>
                  <a:pt x="2579168" y="156654"/>
                </a:cubicBezTo>
                <a:cubicBezTo>
                  <a:pt x="2774058" y="73994"/>
                  <a:pt x="3006499" y="6609"/>
                  <a:pt x="3246912" y="458"/>
                </a:cubicBezTo>
                <a:close/>
              </a:path>
            </a:pathLst>
          </a:custGeom>
          <a:solidFill>
            <a:schemeClr val="accent3"/>
          </a:solidFill>
        </p:spPr>
        <p:txBody>
          <a:bodyPr wrap="square">
            <a:noAutofit/>
          </a:bodyPr>
          <a:lstStyle/>
          <a:p>
            <a:endParaRPr lang="en-US" dirty="0"/>
          </a:p>
        </p:txBody>
      </p:sp>
      <p:sp>
        <p:nvSpPr>
          <p:cNvPr id="22" name="Picture Placeholder 21">
            <a:extLst>
              <a:ext uri="{FF2B5EF4-FFF2-40B4-BE49-F238E27FC236}">
                <a16:creationId xmlns="" xmlns:a16="http://schemas.microsoft.com/office/drawing/2014/main" id="{51995BAA-F48C-452E-8FB3-2036819AAE78}"/>
              </a:ext>
            </a:extLst>
          </p:cNvPr>
          <p:cNvSpPr>
            <a:spLocks noGrp="1"/>
          </p:cNvSpPr>
          <p:nvPr>
            <p:ph type="pic" sz="quarter" idx="15"/>
          </p:nvPr>
        </p:nvSpPr>
        <p:spPr>
          <a:xfrm>
            <a:off x="9889048" y="314073"/>
            <a:ext cx="2302952" cy="5820494"/>
          </a:xfrm>
          <a:custGeom>
            <a:avLst/>
            <a:gdLst>
              <a:gd name="connsiteX0" fmla="*/ 2302952 w 2302952"/>
              <a:gd name="connsiteY0" fmla="*/ 0 h 5820494"/>
              <a:gd name="connsiteX1" fmla="*/ 2302951 w 2302952"/>
              <a:gd name="connsiteY1" fmla="*/ 5489408 h 5820494"/>
              <a:gd name="connsiteX2" fmla="*/ 2214998 w 2302952"/>
              <a:gd name="connsiteY2" fmla="*/ 5568668 h 5820494"/>
              <a:gd name="connsiteX3" fmla="*/ 980229 w 2302952"/>
              <a:gd name="connsiteY3" fmla="*/ 5533905 h 5820494"/>
              <a:gd name="connsiteX4" fmla="*/ 34664 w 2302952"/>
              <a:gd name="connsiteY4" fmla="*/ 2458684 h 5820494"/>
              <a:gd name="connsiteX5" fmla="*/ 962915 w 2302952"/>
              <a:gd name="connsiteY5" fmla="*/ 888011 h 5820494"/>
              <a:gd name="connsiteX6" fmla="*/ 2089185 w 2302952"/>
              <a:gd name="connsiteY6" fmla="*/ 110594 h 582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952" h="5820494">
                <a:moveTo>
                  <a:pt x="2302952" y="0"/>
                </a:moveTo>
                <a:lnTo>
                  <a:pt x="2302951" y="5489408"/>
                </a:lnTo>
                <a:lnTo>
                  <a:pt x="2214998" y="5568668"/>
                </a:lnTo>
                <a:cubicBezTo>
                  <a:pt x="1859218" y="5862586"/>
                  <a:pt x="1445746" y="5956656"/>
                  <a:pt x="980229" y="5533905"/>
                </a:cubicBezTo>
                <a:cubicBezTo>
                  <a:pt x="245766" y="4867048"/>
                  <a:pt x="-119012" y="3425160"/>
                  <a:pt x="34664" y="2458684"/>
                </a:cubicBezTo>
                <a:cubicBezTo>
                  <a:pt x="135459" y="1823441"/>
                  <a:pt x="507389" y="1284554"/>
                  <a:pt x="962915" y="888011"/>
                </a:cubicBezTo>
                <a:cubicBezTo>
                  <a:pt x="1150308" y="724995"/>
                  <a:pt x="1591681" y="387625"/>
                  <a:pt x="2089185" y="110594"/>
                </a:cubicBezTo>
                <a:close/>
              </a:path>
            </a:pathLst>
          </a:custGeom>
          <a:solidFill>
            <a:schemeClr val="accent3"/>
          </a:solidFill>
        </p:spPr>
        <p:txBody>
          <a:bodyPr wrap="square">
            <a:noAutofit/>
          </a:bodyPr>
          <a:lstStyle/>
          <a:p>
            <a:endParaRPr lang="en-US" dirty="0"/>
          </a:p>
        </p:txBody>
      </p:sp>
    </p:spTree>
    <p:extLst>
      <p:ext uri="{BB962C8B-B14F-4D97-AF65-F5344CB8AC3E}">
        <p14:creationId xmlns:p14="http://schemas.microsoft.com/office/powerpoint/2010/main" val="1744512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66FB6E8-D956-45B5-9B4A-9D31DF466BED}"/>
              </a:ext>
            </a:extLst>
          </p:cNvPr>
          <p:cNvSpPr>
            <a:spLocks noGrp="1"/>
          </p:cNvSpPr>
          <p:nvPr>
            <p:ph idx="1"/>
          </p:nvPr>
        </p:nvSpPr>
        <p:spPr>
          <a:xfrm>
            <a:off x="853440" y="1823866"/>
            <a:ext cx="1049528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ECDB9DB-9E62-4292-915C-1DD4134740DB}"/>
              </a:ext>
            </a:extLst>
          </p:cNvPr>
          <p:cNvSpPr>
            <a:spLocks noGrp="1"/>
          </p:cNvSpPr>
          <p:nvPr>
            <p:ph type="dt" sz="half" idx="10"/>
          </p:nvPr>
        </p:nvSpPr>
        <p:spPr/>
        <p:txBody>
          <a:bodyPr/>
          <a:lstStyle/>
          <a:p>
            <a:fld id="{B309A1B6-942E-4825-A537-8A64B4D33E59}" type="datetime1">
              <a:rPr lang="en-US" smtClean="0"/>
              <a:pPr/>
              <a:t>10/13/2023</a:t>
            </a:fld>
            <a:endParaRPr lang="en-US" dirty="0"/>
          </a:p>
        </p:txBody>
      </p:sp>
      <p:sp>
        <p:nvSpPr>
          <p:cNvPr id="5" name="Footer Placeholder 4">
            <a:extLst>
              <a:ext uri="{FF2B5EF4-FFF2-40B4-BE49-F238E27FC236}">
                <a16:creationId xmlns="" xmlns:a16="http://schemas.microsoft.com/office/drawing/2014/main" id="{2BD462F1-BC30-4172-8353-363123A1DB4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844007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13" name="Title 12">
            <a:extLst>
              <a:ext uri="{FF2B5EF4-FFF2-40B4-BE49-F238E27FC236}">
                <a16:creationId xmlns="" xmlns:a16="http://schemas.microsoft.com/office/drawing/2014/main" id="{D325DA79-98D3-4B75-A104-9B8CF2E52452}"/>
              </a:ext>
            </a:extLst>
          </p:cNvPr>
          <p:cNvSpPr>
            <a:spLocks noGrp="1"/>
          </p:cNvSpPr>
          <p:nvPr>
            <p:ph type="title"/>
          </p:nvPr>
        </p:nvSpPr>
        <p:spPr>
          <a:xfrm>
            <a:off x="751521" y="1732785"/>
            <a:ext cx="5263199" cy="1524000"/>
          </a:xfrm>
        </p:spPr>
        <p:txBody>
          <a:bodyPr>
            <a:noAutofit/>
          </a:bodyPr>
          <a:lstStyle>
            <a:lvl1pPr>
              <a:defRPr sz="4000"/>
            </a:lvl1pPr>
          </a:lstStyle>
          <a:p>
            <a:r>
              <a:rPr lang="en-US" dirty="0"/>
              <a:t>Click to edit Master title style</a:t>
            </a:r>
          </a:p>
        </p:txBody>
      </p:sp>
      <p:sp>
        <p:nvSpPr>
          <p:cNvPr id="7" name="Content Placeholder 6">
            <a:extLst>
              <a:ext uri="{FF2B5EF4-FFF2-40B4-BE49-F238E27FC236}">
                <a16:creationId xmlns="" xmlns:a16="http://schemas.microsoft.com/office/drawing/2014/main" id="{70689288-6A1A-4457-8998-96D415487D06}"/>
              </a:ext>
            </a:extLst>
          </p:cNvPr>
          <p:cNvSpPr>
            <a:spLocks noGrp="1"/>
          </p:cNvSpPr>
          <p:nvPr>
            <p:ph sz="quarter" idx="15" hasCustomPrompt="1"/>
          </p:nvPr>
        </p:nvSpPr>
        <p:spPr>
          <a:xfrm>
            <a:off x="751521" y="3269458"/>
            <a:ext cx="5344477" cy="3092449"/>
          </a:xfrm>
        </p:spPr>
        <p:txBody>
          <a:bodyPr anchor="ctr">
            <a:noAutofit/>
          </a:bodyPr>
          <a:lstStyle>
            <a:lvl1pPr>
              <a:defRPr sz="2800"/>
            </a:lvl1pPr>
            <a:lvl2pPr>
              <a:defRPr sz="3600"/>
            </a:lvl2pPr>
            <a:lvl3pPr>
              <a:defRPr sz="3600"/>
            </a:lvl3pPr>
            <a:lvl4pPr>
              <a:defRPr sz="3600"/>
            </a:lvl4pPr>
            <a:lvl5pPr>
              <a:defRPr sz="3600"/>
            </a:lvl5pPr>
          </a:lstStyle>
          <a:p>
            <a:pPr lvl="0"/>
            <a:r>
              <a:rPr lang="en-US" dirty="0"/>
              <a:t>Object</a:t>
            </a:r>
          </a:p>
        </p:txBody>
      </p:sp>
      <p:sp>
        <p:nvSpPr>
          <p:cNvPr id="2" name="Date Placeholder 1">
            <a:extLst>
              <a:ext uri="{FF2B5EF4-FFF2-40B4-BE49-F238E27FC236}">
                <a16:creationId xmlns="" xmlns:a16="http://schemas.microsoft.com/office/drawing/2014/main" id="{F00AE8D9-9B42-438E-ADA6-CCFE45788460}"/>
              </a:ext>
            </a:extLst>
          </p:cNvPr>
          <p:cNvSpPr>
            <a:spLocks noGrp="1"/>
          </p:cNvSpPr>
          <p:nvPr>
            <p:ph type="dt" sz="half" idx="10"/>
          </p:nvPr>
        </p:nvSpPr>
        <p:spPr/>
        <p:txBody>
          <a:bodyPr/>
          <a:lstStyle/>
          <a:p>
            <a:fld id="{978F0670-83C4-4F45-B93B-0960A31FD562}" type="datetime1">
              <a:rPr lang="en-US" smtClean="0"/>
              <a:pPr/>
              <a:t>10/13/2023</a:t>
            </a:fld>
            <a:endParaRPr lang="en-US" dirty="0"/>
          </a:p>
        </p:txBody>
      </p:sp>
      <p:sp>
        <p:nvSpPr>
          <p:cNvPr id="12" name="Picture Placeholder 11">
            <a:extLst>
              <a:ext uri="{FF2B5EF4-FFF2-40B4-BE49-F238E27FC236}">
                <a16:creationId xmlns="" xmlns:a16="http://schemas.microsoft.com/office/drawing/2014/main" id="{B0265BFC-F12F-4129-9A10-7A6D278A9C69}"/>
              </a:ext>
            </a:extLst>
          </p:cNvPr>
          <p:cNvSpPr>
            <a:spLocks noGrp="1"/>
          </p:cNvSpPr>
          <p:nvPr>
            <p:ph type="pic" sz="quarter" idx="13"/>
          </p:nvPr>
        </p:nvSpPr>
        <p:spPr>
          <a:xfrm>
            <a:off x="6435910" y="1"/>
            <a:ext cx="5756090" cy="3960681"/>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6090" h="3960681">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a:solidFill>
            <a:schemeClr val="accent3"/>
          </a:solidFill>
        </p:spPr>
        <p:txBody>
          <a:bodyPr wrap="square" anchor="ctr">
            <a:noAutofit/>
          </a:bodyPr>
          <a:lstStyle>
            <a:lvl1pPr algn="ctr">
              <a:defRPr/>
            </a:lvl1pPr>
          </a:lstStyle>
          <a:p>
            <a:endParaRPr lang="en-US" dirty="0"/>
          </a:p>
        </p:txBody>
      </p:sp>
      <p:sp>
        <p:nvSpPr>
          <p:cNvPr id="15" name="Picture Placeholder 14">
            <a:extLst>
              <a:ext uri="{FF2B5EF4-FFF2-40B4-BE49-F238E27FC236}">
                <a16:creationId xmlns="" xmlns:a16="http://schemas.microsoft.com/office/drawing/2014/main" id="{55CAD1C3-A879-4B95-B5C1-4D7B725EB70F}"/>
              </a:ext>
            </a:extLst>
          </p:cNvPr>
          <p:cNvSpPr>
            <a:spLocks noGrp="1"/>
          </p:cNvSpPr>
          <p:nvPr>
            <p:ph type="pic" sz="quarter" idx="14"/>
          </p:nvPr>
        </p:nvSpPr>
        <p:spPr>
          <a:xfrm>
            <a:off x="3028871" y="4949374"/>
            <a:ext cx="5796193" cy="1908627"/>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3"/>
          </a:solidFill>
        </p:spPr>
        <p:txBody>
          <a:bodyPr wrap="square" anchor="b">
            <a:noAutofit/>
          </a:bodyPr>
          <a:lstStyle>
            <a:lvl1pPr algn="ctr">
              <a:defRPr/>
            </a:lvl1pPr>
          </a:lstStyle>
          <a:p>
            <a:endParaRPr lang="en-US" dirty="0"/>
          </a:p>
        </p:txBody>
      </p:sp>
      <p:sp>
        <p:nvSpPr>
          <p:cNvPr id="3" name="Footer Placeholder 2">
            <a:extLst>
              <a:ext uri="{FF2B5EF4-FFF2-40B4-BE49-F238E27FC236}">
                <a16:creationId xmlns=""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pPr/>
              <a:t>‹#›</a:t>
            </a:fld>
            <a:endParaRPr lang="en-US" dirty="0"/>
          </a:p>
        </p:txBody>
      </p:sp>
      <p:sp>
        <p:nvSpPr>
          <p:cNvPr id="6" name="Freeform: Shape 5">
            <a:extLst>
              <a:ext uri="{FF2B5EF4-FFF2-40B4-BE49-F238E27FC236}">
                <a16:creationId xmlns="" xmlns:a16="http://schemas.microsoft.com/office/drawing/2014/main" id="{89AC3B5B-97EB-4572-B908-B16581013B94}"/>
              </a:ext>
              <a:ext uri="{C183D7F6-B498-43B3-948B-1728B52AA6E4}">
                <adec:decorative xmlns="" xmlns:adec="http://schemas.microsoft.com/office/drawing/2017/decorative" val="1"/>
              </a:ext>
            </a:extLst>
          </p:cNvPr>
          <p:cNvSpPr/>
          <p:nvPr userDrawn="1"/>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235761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6" name="Title 1">
            <a:extLst>
              <a:ext uri="{FF2B5EF4-FFF2-40B4-BE49-F238E27FC236}">
                <a16:creationId xmlns="" xmlns:a16="http://schemas.microsoft.com/office/drawing/2014/main" id="{1555E13C-150D-496C-9F53-468F2C948418}"/>
              </a:ext>
            </a:extLst>
          </p:cNvPr>
          <p:cNvSpPr>
            <a:spLocks noGrp="1"/>
          </p:cNvSpPr>
          <p:nvPr>
            <p:ph type="title"/>
          </p:nvPr>
        </p:nvSpPr>
        <p:spPr>
          <a:xfrm>
            <a:off x="758953" y="765930"/>
            <a:ext cx="10000488" cy="1345269"/>
          </a:xfrm>
        </p:spPr>
        <p:txBody>
          <a:bodyPr/>
          <a:lstStyle/>
          <a:p>
            <a:r>
              <a:rPr lang="en-US" dirty="0"/>
              <a:t>Click to edit Master title style</a:t>
            </a:r>
          </a:p>
        </p:txBody>
      </p:sp>
      <p:sp>
        <p:nvSpPr>
          <p:cNvPr id="3" name="Date Placeholder 2">
            <a:extLst>
              <a:ext uri="{FF2B5EF4-FFF2-40B4-BE49-F238E27FC236}">
                <a16:creationId xmlns="" xmlns:a16="http://schemas.microsoft.com/office/drawing/2014/main" id="{9FF739AE-8101-4C18-8CF3-911BDF3978A8}"/>
              </a:ext>
            </a:extLst>
          </p:cNvPr>
          <p:cNvSpPr>
            <a:spLocks noGrp="1"/>
          </p:cNvSpPr>
          <p:nvPr>
            <p:ph type="dt" sz="half" idx="10"/>
          </p:nvPr>
        </p:nvSpPr>
        <p:spPr/>
        <p:txBody>
          <a:bodyPr/>
          <a:lstStyle/>
          <a:p>
            <a:fld id="{B9461FE0-FEFC-4F9D-84B5-71545E07E62B}" type="datetime1">
              <a:rPr lang="en-US" smtClean="0"/>
              <a:pPr/>
              <a:t>10/13/2023</a:t>
            </a:fld>
            <a:endParaRPr lang="en-US" dirty="0"/>
          </a:p>
        </p:txBody>
      </p:sp>
      <p:sp>
        <p:nvSpPr>
          <p:cNvPr id="6" name="Freeform: Shape 5">
            <a:extLst>
              <a:ext uri="{FF2B5EF4-FFF2-40B4-BE49-F238E27FC236}">
                <a16:creationId xmlns="" xmlns:a16="http://schemas.microsoft.com/office/drawing/2014/main" id="{9E9106F4-7E32-4FF6-96C2-AEDF5C52F1EC}"/>
              </a:ext>
              <a:ext uri="{C183D7F6-B498-43B3-948B-1728B52AA6E4}">
                <adec:decorative xmlns=""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 xmlns:a16="http://schemas.microsoft.com/office/drawing/2014/main" id="{8E474408-DB73-4EA7-AD23-90BEF0E42219}"/>
              </a:ext>
              <a:ext uri="{C183D7F6-B498-43B3-948B-1728B52AA6E4}">
                <adec:decorative xmlns=""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 xmlns:a16="http://schemas.microsoft.com/office/drawing/2014/main" id="{D6083F6A-399B-48F1-8504-4E2E5DF89860}"/>
              </a:ext>
              <a:ext uri="{C183D7F6-B498-43B3-948B-1728B52AA6E4}">
                <adec:decorative xmlns=""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 xmlns:a16="http://schemas.microsoft.com/office/drawing/2014/main" id="{3AFF428B-F281-4A21-BB33-FC14F2D9CDB1}"/>
              </a:ext>
              <a:ext uri="{C183D7F6-B498-43B3-948B-1728B52AA6E4}">
                <adec:decorative xmlns=""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 xmlns:a16="http://schemas.microsoft.com/office/drawing/2014/main" id="{C9A835EC-64A4-410D-8455-F71FCBF239CC}"/>
              </a:ext>
              <a:ext uri="{C183D7F6-B498-43B3-948B-1728B52AA6E4}">
                <adec:decorative xmlns=""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 xmlns:a16="http://schemas.microsoft.com/office/drawing/2014/main" id="{AF3EA8FF-EF64-46BE-85C1-CD234175F6CE}"/>
              </a:ext>
              <a:ext uri="{C183D7F6-B498-43B3-948B-1728B52AA6E4}">
                <adec:decorative xmlns=""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 xmlns:a16="http://schemas.microsoft.com/office/drawing/2014/main" id="{ED4A1BDD-165B-40C1-80E7-4E2915961815}"/>
              </a:ext>
              <a:ext uri="{C183D7F6-B498-43B3-948B-1728B52AA6E4}">
                <adec:decorative xmlns=""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 xmlns:a16="http://schemas.microsoft.com/office/drawing/2014/main" id="{FD9D8042-BB75-44E9-8789-7F3FDEF8C366}"/>
              </a:ext>
              <a:ext uri="{C183D7F6-B498-43B3-948B-1728B52AA6E4}">
                <adec:decorative xmlns=""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Picture Placeholder 24">
            <a:extLst>
              <a:ext uri="{FF2B5EF4-FFF2-40B4-BE49-F238E27FC236}">
                <a16:creationId xmlns="" xmlns:a16="http://schemas.microsoft.com/office/drawing/2014/main" id="{FD87B2A7-C62E-4B54-BF5F-9A4F8FD28A64}"/>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endParaRPr lang="en-US" dirty="0"/>
          </a:p>
        </p:txBody>
      </p:sp>
      <p:sp>
        <p:nvSpPr>
          <p:cNvPr id="18" name="Text Placeholder 14">
            <a:extLst>
              <a:ext uri="{FF2B5EF4-FFF2-40B4-BE49-F238E27FC236}">
                <a16:creationId xmlns="" xmlns:a16="http://schemas.microsoft.com/office/drawing/2014/main" id="{A44E03C4-C446-4889-8A6A-D464581B76D8}"/>
              </a:ext>
            </a:extLst>
          </p:cNvPr>
          <p:cNvSpPr>
            <a:spLocks noGrp="1"/>
          </p:cNvSpPr>
          <p:nvPr>
            <p:ph type="body" sz="quarter" idx="17" hasCustomPrompt="1"/>
          </p:nvPr>
        </p:nvSpPr>
        <p:spPr>
          <a:xfrm>
            <a:off x="918070" y="4735308"/>
            <a:ext cx="2299136" cy="557784"/>
          </a:xfrm>
        </p:spPr>
        <p:txBody>
          <a:bodyPr/>
          <a:lstStyle>
            <a:lvl1pPr marL="0" algn="ctr">
              <a:lnSpc>
                <a:spcPts val="1800"/>
              </a:lnSpc>
              <a:spcBef>
                <a:spcPts val="0"/>
              </a:spcBef>
              <a:buNone/>
              <a:defRPr sz="1800" b="1"/>
            </a:lvl1pPr>
          </a:lstStyle>
          <a:p>
            <a:pPr lvl="0"/>
            <a:r>
              <a:rPr lang="en-US" dirty="0"/>
              <a:t>Name </a:t>
            </a:r>
          </a:p>
        </p:txBody>
      </p:sp>
      <p:sp>
        <p:nvSpPr>
          <p:cNvPr id="22" name="Text Placeholder 14">
            <a:extLst>
              <a:ext uri="{FF2B5EF4-FFF2-40B4-BE49-F238E27FC236}">
                <a16:creationId xmlns="" xmlns:a16="http://schemas.microsoft.com/office/drawing/2014/main" id="{898BDCCC-2240-4BF9-BECF-3E5D269BAC34}"/>
              </a:ext>
            </a:extLst>
          </p:cNvPr>
          <p:cNvSpPr>
            <a:spLocks noGrp="1"/>
          </p:cNvSpPr>
          <p:nvPr>
            <p:ph type="body" sz="quarter" idx="21" hasCustomPrompt="1"/>
          </p:nvPr>
        </p:nvSpPr>
        <p:spPr>
          <a:xfrm>
            <a:off x="918070" y="5312140"/>
            <a:ext cx="2299136" cy="602885"/>
          </a:xfrm>
        </p:spPr>
        <p:txBody>
          <a:bodyPr/>
          <a:lstStyle>
            <a:lvl1pPr algn="ctr">
              <a:lnSpc>
                <a:spcPct val="100000"/>
              </a:lnSpc>
              <a:buNone/>
              <a:defRPr sz="1400"/>
            </a:lvl1pPr>
          </a:lstStyle>
          <a:p>
            <a:pPr lvl="0"/>
            <a:r>
              <a:rPr lang="en-US" dirty="0"/>
              <a:t>Title</a:t>
            </a:r>
          </a:p>
        </p:txBody>
      </p:sp>
      <p:sp>
        <p:nvSpPr>
          <p:cNvPr id="15" name="Picture Placeholder 28">
            <a:extLst>
              <a:ext uri="{FF2B5EF4-FFF2-40B4-BE49-F238E27FC236}">
                <a16:creationId xmlns="" xmlns:a16="http://schemas.microsoft.com/office/drawing/2014/main" id="{68937F96-27E1-49C1-8CF4-44DDAD9DAB9C}"/>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endParaRPr lang="en-US" dirty="0"/>
          </a:p>
        </p:txBody>
      </p:sp>
      <p:sp>
        <p:nvSpPr>
          <p:cNvPr id="19" name="Text Placeholder 14">
            <a:extLst>
              <a:ext uri="{FF2B5EF4-FFF2-40B4-BE49-F238E27FC236}">
                <a16:creationId xmlns="" xmlns:a16="http://schemas.microsoft.com/office/drawing/2014/main" id="{8B4F62E2-011C-4BC3-B545-42D8C5D1C06A}"/>
              </a:ext>
            </a:extLst>
          </p:cNvPr>
          <p:cNvSpPr>
            <a:spLocks noGrp="1"/>
          </p:cNvSpPr>
          <p:nvPr>
            <p:ph type="body" sz="quarter" idx="18" hasCustomPrompt="1"/>
          </p:nvPr>
        </p:nvSpPr>
        <p:spPr>
          <a:xfrm>
            <a:off x="3545285"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3" name="Text Placeholder 14">
            <a:extLst>
              <a:ext uri="{FF2B5EF4-FFF2-40B4-BE49-F238E27FC236}">
                <a16:creationId xmlns="" xmlns:a16="http://schemas.microsoft.com/office/drawing/2014/main" id="{58265EB5-C710-46C7-8816-3B113860B889}"/>
              </a:ext>
            </a:extLst>
          </p:cNvPr>
          <p:cNvSpPr>
            <a:spLocks noGrp="1"/>
          </p:cNvSpPr>
          <p:nvPr>
            <p:ph type="body" sz="quarter" idx="22" hasCustomPrompt="1"/>
          </p:nvPr>
        </p:nvSpPr>
        <p:spPr>
          <a:xfrm>
            <a:off x="3545285" y="5312140"/>
            <a:ext cx="2299136" cy="602885"/>
          </a:xfrm>
        </p:spPr>
        <p:txBody>
          <a:bodyPr/>
          <a:lstStyle>
            <a:lvl1pPr algn="ctr">
              <a:lnSpc>
                <a:spcPct val="100000"/>
              </a:lnSpc>
              <a:buNone/>
              <a:defRPr sz="1400"/>
            </a:lvl1pPr>
          </a:lstStyle>
          <a:p>
            <a:pPr lvl="0"/>
            <a:r>
              <a:rPr lang="en-US" dirty="0"/>
              <a:t>Title</a:t>
            </a:r>
          </a:p>
        </p:txBody>
      </p:sp>
      <p:sp>
        <p:nvSpPr>
          <p:cNvPr id="16" name="Picture Placeholder 31">
            <a:extLst>
              <a:ext uri="{FF2B5EF4-FFF2-40B4-BE49-F238E27FC236}">
                <a16:creationId xmlns="" xmlns:a16="http://schemas.microsoft.com/office/drawing/2014/main" id="{7B8FE200-2B7E-4E89-90F3-E9F9EC7500F7}"/>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endParaRPr lang="en-US" dirty="0"/>
          </a:p>
        </p:txBody>
      </p:sp>
      <p:sp>
        <p:nvSpPr>
          <p:cNvPr id="20" name="Text Placeholder 14">
            <a:extLst>
              <a:ext uri="{FF2B5EF4-FFF2-40B4-BE49-F238E27FC236}">
                <a16:creationId xmlns="" xmlns:a16="http://schemas.microsoft.com/office/drawing/2014/main" id="{01A1C005-8783-4E18-B3C6-599A2CBC7E93}"/>
              </a:ext>
            </a:extLst>
          </p:cNvPr>
          <p:cNvSpPr>
            <a:spLocks noGrp="1"/>
          </p:cNvSpPr>
          <p:nvPr>
            <p:ph type="body" sz="quarter" idx="19" hasCustomPrompt="1"/>
          </p:nvPr>
        </p:nvSpPr>
        <p:spPr>
          <a:xfrm>
            <a:off x="6162558"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4" name="Text Placeholder 14">
            <a:extLst>
              <a:ext uri="{FF2B5EF4-FFF2-40B4-BE49-F238E27FC236}">
                <a16:creationId xmlns="" xmlns:a16="http://schemas.microsoft.com/office/drawing/2014/main" id="{BE9A3D5B-EC8F-4A64-BB06-F697506D31D0}"/>
              </a:ext>
            </a:extLst>
          </p:cNvPr>
          <p:cNvSpPr>
            <a:spLocks noGrp="1"/>
          </p:cNvSpPr>
          <p:nvPr>
            <p:ph type="body" sz="quarter" idx="23" hasCustomPrompt="1"/>
          </p:nvPr>
        </p:nvSpPr>
        <p:spPr>
          <a:xfrm>
            <a:off x="6162558" y="5312140"/>
            <a:ext cx="2299136" cy="602885"/>
          </a:xfrm>
        </p:spPr>
        <p:txBody>
          <a:bodyPr/>
          <a:lstStyle>
            <a:lvl1pPr algn="ctr">
              <a:lnSpc>
                <a:spcPct val="100000"/>
              </a:lnSpc>
              <a:buNone/>
              <a:defRPr sz="1400"/>
            </a:lvl1pPr>
          </a:lstStyle>
          <a:p>
            <a:pPr lvl="0"/>
            <a:r>
              <a:rPr lang="en-US" dirty="0"/>
              <a:t>Title</a:t>
            </a:r>
          </a:p>
        </p:txBody>
      </p:sp>
      <p:sp>
        <p:nvSpPr>
          <p:cNvPr id="17" name="Picture Placeholder 34">
            <a:extLst>
              <a:ext uri="{FF2B5EF4-FFF2-40B4-BE49-F238E27FC236}">
                <a16:creationId xmlns="" xmlns:a16="http://schemas.microsoft.com/office/drawing/2014/main" id="{8201F6F8-BF7C-4F3A-8B60-C8D26246300B}"/>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endParaRPr lang="en-US" dirty="0"/>
          </a:p>
        </p:txBody>
      </p:sp>
      <p:sp>
        <p:nvSpPr>
          <p:cNvPr id="21" name="Text Placeholder 14">
            <a:extLst>
              <a:ext uri="{FF2B5EF4-FFF2-40B4-BE49-F238E27FC236}">
                <a16:creationId xmlns="" xmlns:a16="http://schemas.microsoft.com/office/drawing/2014/main" id="{DC4743B1-EFFF-41A0-9B71-BA682DEA6BEA}"/>
              </a:ext>
            </a:extLst>
          </p:cNvPr>
          <p:cNvSpPr>
            <a:spLocks noGrp="1"/>
          </p:cNvSpPr>
          <p:nvPr>
            <p:ph type="body" sz="quarter" idx="20" hasCustomPrompt="1"/>
          </p:nvPr>
        </p:nvSpPr>
        <p:spPr>
          <a:xfrm>
            <a:off x="8845983"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5" name="Text Placeholder 14">
            <a:extLst>
              <a:ext uri="{FF2B5EF4-FFF2-40B4-BE49-F238E27FC236}">
                <a16:creationId xmlns="" xmlns:a16="http://schemas.microsoft.com/office/drawing/2014/main" id="{F3E67B36-FF15-486B-A34D-9EC0A6AD2462}"/>
              </a:ext>
            </a:extLst>
          </p:cNvPr>
          <p:cNvSpPr>
            <a:spLocks noGrp="1"/>
          </p:cNvSpPr>
          <p:nvPr>
            <p:ph type="body" sz="quarter" idx="24" hasCustomPrompt="1"/>
          </p:nvPr>
        </p:nvSpPr>
        <p:spPr>
          <a:xfrm>
            <a:off x="8845983" y="5312140"/>
            <a:ext cx="2299136" cy="602885"/>
          </a:xfrm>
        </p:spPr>
        <p:txBody>
          <a:bodyPr/>
          <a:lstStyle>
            <a:lvl1pPr algn="ctr">
              <a:lnSpc>
                <a:spcPct val="100000"/>
              </a:lnSpc>
              <a:buNone/>
              <a:defRPr sz="1400"/>
            </a:lvl1pPr>
          </a:lstStyle>
          <a:p>
            <a:pPr lvl="0"/>
            <a:r>
              <a:rPr lang="en-US" dirty="0"/>
              <a:t>Title</a:t>
            </a:r>
          </a:p>
        </p:txBody>
      </p:sp>
      <p:sp>
        <p:nvSpPr>
          <p:cNvPr id="4" name="Footer Placeholder 3">
            <a:extLst>
              <a:ext uri="{FF2B5EF4-FFF2-40B4-BE49-F238E27FC236}">
                <a16:creationId xmlns=""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03906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 2 column(comparison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 xmlns:a16="http://schemas.microsoft.com/office/drawing/2014/main" id="{E80BEC63-51D3-4C70-B804-BE9EF765AD21}"/>
              </a:ext>
            </a:extLst>
          </p:cNvPr>
          <p:cNvSpPr>
            <a:spLocks noGrp="1"/>
          </p:cNvSpPr>
          <p:nvPr>
            <p:ph type="dt" sz="half" idx="10"/>
          </p:nvPr>
        </p:nvSpPr>
        <p:spPr/>
        <p:txBody>
          <a:bodyPr/>
          <a:lstStyle/>
          <a:p>
            <a:fld id="{2711BE36-27B6-4A11-9973-98734E9E2580}" type="datetime1">
              <a:rPr lang="en-US" smtClean="0"/>
              <a:pPr/>
              <a:t>10/13/2023</a:t>
            </a:fld>
            <a:endParaRPr lang="en-US" dirty="0"/>
          </a:p>
        </p:txBody>
      </p:sp>
      <p:sp>
        <p:nvSpPr>
          <p:cNvPr id="3" name="Text Placeholder 2">
            <a:extLst>
              <a:ext uri="{FF2B5EF4-FFF2-40B4-BE49-F238E27FC236}">
                <a16:creationId xmlns=""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FDCFE87-5D80-45CB-9D13-DFC9AFCEC7F9}"/>
              </a:ext>
            </a:extLst>
          </p:cNvPr>
          <p:cNvSpPr>
            <a:spLocks noGrp="1"/>
          </p:cNvSpPr>
          <p:nvPr>
            <p:ph sz="half" idx="2"/>
          </p:nvPr>
        </p:nvSpPr>
        <p:spPr>
          <a:xfrm>
            <a:off x="762000" y="3048000"/>
            <a:ext cx="5151119"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dirty="0"/>
              <a:t>Click to edit Master text styles</a:t>
            </a:r>
          </a:p>
        </p:txBody>
      </p:sp>
      <p:sp>
        <p:nvSpPr>
          <p:cNvPr id="5" name="Text Placeholder 4">
            <a:extLst>
              <a:ext uri="{FF2B5EF4-FFF2-40B4-BE49-F238E27FC236}">
                <a16:creationId xmlns=""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sz="1600"/>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dirty="0"/>
              <a:t>Click to edit Master text styles</a:t>
            </a:r>
          </a:p>
          <a:p>
            <a:pPr lvl="1"/>
            <a:endParaRPr lang="en-US" dirty="0"/>
          </a:p>
        </p:txBody>
      </p:sp>
      <p:sp>
        <p:nvSpPr>
          <p:cNvPr id="8" name="Footer Placeholder 7">
            <a:extLst>
              <a:ext uri="{FF2B5EF4-FFF2-40B4-BE49-F238E27FC236}">
                <a16:creationId xmlns=""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pPr/>
              <a:t>‹#›</a:t>
            </a:fld>
            <a:endParaRPr lang="en-US" dirty="0"/>
          </a:p>
        </p:txBody>
      </p:sp>
      <p:grpSp>
        <p:nvGrpSpPr>
          <p:cNvPr id="15" name="Group 14">
            <a:extLst>
              <a:ext uri="{FF2B5EF4-FFF2-40B4-BE49-F238E27FC236}">
                <a16:creationId xmlns="" xmlns:a16="http://schemas.microsoft.com/office/drawing/2014/main" id="{CFAFFB3B-DDD9-4451-A445-1716F21B5B26}"/>
              </a:ext>
              <a:ext uri="{C183D7F6-B498-43B3-948B-1728B52AA6E4}">
                <adec:decorative xmlns="" xmlns:adec="http://schemas.microsoft.com/office/drawing/2017/decorative" val="1"/>
              </a:ext>
            </a:extLst>
          </p:cNvPr>
          <p:cNvGrpSpPr/>
          <p:nvPr userDrawn="1"/>
        </p:nvGrpSpPr>
        <p:grpSpPr>
          <a:xfrm>
            <a:off x="5872835" y="0"/>
            <a:ext cx="4154519" cy="1314451"/>
            <a:chOff x="5872835" y="0"/>
            <a:chExt cx="4154519" cy="1314451"/>
          </a:xfrm>
        </p:grpSpPr>
        <p:sp>
          <p:nvSpPr>
            <p:cNvPr id="16" name="Freeform: Shape 15">
              <a:extLst>
                <a:ext uri="{FF2B5EF4-FFF2-40B4-BE49-F238E27FC236}">
                  <a16:creationId xmlns="" xmlns:a16="http://schemas.microsoft.com/office/drawing/2014/main" id="{D5B9FEA5-95BE-43A3-A0DC-93B8477BC66D}"/>
                </a:ext>
                <a:ext uri="{C183D7F6-B498-43B3-948B-1728B52AA6E4}">
                  <adec:decorative xmlns="" xmlns:adec="http://schemas.microsoft.com/office/drawing/2017/decorative" val="1"/>
                </a:ext>
              </a:extLst>
            </p:cNvPr>
            <p:cNvSpPr/>
            <p:nvPr/>
          </p:nvSpPr>
          <p:spPr>
            <a:xfrm rot="10800000">
              <a:off x="5872835" y="0"/>
              <a:ext cx="3991773" cy="1314450"/>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 xmlns:a16="http://schemas.microsoft.com/office/drawing/2014/main" id="{479F2365-436D-4300-8A80-42A44D63E9C0}"/>
                </a:ext>
                <a:ext uri="{C183D7F6-B498-43B3-948B-1728B52AA6E4}">
                  <adec:decorative xmlns="" xmlns:adec="http://schemas.microsoft.com/office/drawing/2017/decorative" val="1"/>
                </a:ext>
              </a:extLst>
            </p:cNvPr>
            <p:cNvSpPr/>
            <p:nvPr/>
          </p:nvSpPr>
          <p:spPr>
            <a:xfrm>
              <a:off x="6660515" y="0"/>
              <a:ext cx="3366839" cy="1314451"/>
            </a:xfrm>
            <a:custGeom>
              <a:avLst/>
              <a:gdLst>
                <a:gd name="connsiteX0" fmla="*/ 0 w 4200872"/>
                <a:gd name="connsiteY0" fmla="*/ 0 h 1514020"/>
                <a:gd name="connsiteX1" fmla="*/ 4200872 w 4200872"/>
                <a:gd name="connsiteY1" fmla="*/ 0 h 1514020"/>
                <a:gd name="connsiteX2" fmla="*/ 4142607 w 4200872"/>
                <a:gd name="connsiteY2" fmla="*/ 38563 h 1514020"/>
                <a:gd name="connsiteX3" fmla="*/ 3008795 w 4200872"/>
                <a:gd name="connsiteY3" fmla="*/ 1083181 h 1514020"/>
                <a:gd name="connsiteX4" fmla="*/ 709479 w 4200872"/>
                <a:gd name="connsiteY4" fmla="*/ 810018 h 1514020"/>
                <a:gd name="connsiteX5" fmla="*/ 214372 w 4200872"/>
                <a:gd name="connsiteY5" fmla="*/ 268967 h 1514020"/>
                <a:gd name="connsiteX0" fmla="*/ 4111158 w 4111158"/>
                <a:gd name="connsiteY0" fmla="*/ 0 h 1514020"/>
                <a:gd name="connsiteX1" fmla="*/ 4052893 w 4111158"/>
                <a:gd name="connsiteY1" fmla="*/ 38563 h 1514020"/>
                <a:gd name="connsiteX2" fmla="*/ 2919081 w 4111158"/>
                <a:gd name="connsiteY2" fmla="*/ 1083181 h 1514020"/>
                <a:gd name="connsiteX3" fmla="*/ 619765 w 4111158"/>
                <a:gd name="connsiteY3" fmla="*/ 810018 h 1514020"/>
                <a:gd name="connsiteX4" fmla="*/ 124658 w 4111158"/>
                <a:gd name="connsiteY4" fmla="*/ 268967 h 1514020"/>
                <a:gd name="connsiteX5" fmla="*/ 0 w 4111158"/>
                <a:gd name="connsiteY5" fmla="*/ 83899 h 1514020"/>
                <a:gd name="connsiteX0" fmla="*/ 4146758 w 4146758"/>
                <a:gd name="connsiteY0" fmla="*/ 0 h 1514020"/>
                <a:gd name="connsiteX1" fmla="*/ 4088493 w 4146758"/>
                <a:gd name="connsiteY1" fmla="*/ 38563 h 1514020"/>
                <a:gd name="connsiteX2" fmla="*/ 2954681 w 4146758"/>
                <a:gd name="connsiteY2" fmla="*/ 1083181 h 1514020"/>
                <a:gd name="connsiteX3" fmla="*/ 655365 w 4146758"/>
                <a:gd name="connsiteY3" fmla="*/ 810018 h 1514020"/>
                <a:gd name="connsiteX4" fmla="*/ 160258 w 4146758"/>
                <a:gd name="connsiteY4" fmla="*/ 268967 h 1514020"/>
                <a:gd name="connsiteX5" fmla="*/ 0 w 4146758"/>
                <a:gd name="connsiteY5" fmla="*/ 10654 h 151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6758" h="1514020">
                  <a:moveTo>
                    <a:pt x="4146758" y="0"/>
                  </a:moveTo>
                  <a:lnTo>
                    <a:pt x="4088493" y="38563"/>
                  </a:lnTo>
                  <a:cubicBezTo>
                    <a:pt x="3683117" y="337805"/>
                    <a:pt x="3339000" y="765216"/>
                    <a:pt x="2954681" y="1083181"/>
                  </a:cubicBezTo>
                  <a:cubicBezTo>
                    <a:pt x="2434478" y="1512793"/>
                    <a:pt x="1773669" y="1891699"/>
                    <a:pt x="655365" y="810018"/>
                  </a:cubicBezTo>
                  <a:cubicBezTo>
                    <a:pt x="490981" y="651095"/>
                    <a:pt x="325676" y="468539"/>
                    <a:pt x="160258" y="268967"/>
                  </a:cubicBezTo>
                  <a:cubicBezTo>
                    <a:pt x="88801" y="179311"/>
                    <a:pt x="0" y="10654"/>
                    <a:pt x="0" y="10654"/>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grpSp>
    </p:spTree>
    <p:extLst>
      <p:ext uri="{BB962C8B-B14F-4D97-AF65-F5344CB8AC3E}">
        <p14:creationId xmlns:p14="http://schemas.microsoft.com/office/powerpoint/2010/main" val="3933876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12" name="Picture Placeholder 11">
            <a:extLst>
              <a:ext uri="{FF2B5EF4-FFF2-40B4-BE49-F238E27FC236}">
                <a16:creationId xmlns="" xmlns:a16="http://schemas.microsoft.com/office/drawing/2014/main" id="{2203B704-015A-403C-A5A1-762756C468F0}"/>
              </a:ext>
            </a:extLst>
          </p:cNvPr>
          <p:cNvSpPr>
            <a:spLocks noGrp="1"/>
          </p:cNvSpPr>
          <p:nvPr>
            <p:ph type="pic" sz="quarter" idx="15"/>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endParaRPr lang="en-US" dirty="0"/>
          </a:p>
        </p:txBody>
      </p:sp>
      <p:sp>
        <p:nvSpPr>
          <p:cNvPr id="2" name="Title 1">
            <a:extLst>
              <a:ext uri="{FF2B5EF4-FFF2-40B4-BE49-F238E27FC236}">
                <a16:creationId xmlns=""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 xmlns:a16="http://schemas.microsoft.com/office/drawing/2014/main" id="{E80BEC63-51D3-4C70-B804-BE9EF765AD21}"/>
              </a:ext>
            </a:extLst>
          </p:cNvPr>
          <p:cNvSpPr>
            <a:spLocks noGrp="1"/>
          </p:cNvSpPr>
          <p:nvPr>
            <p:ph type="dt" sz="half" idx="10"/>
          </p:nvPr>
        </p:nvSpPr>
        <p:spPr/>
        <p:txBody>
          <a:bodyPr/>
          <a:lstStyle/>
          <a:p>
            <a:fld id="{9C293CFF-80E4-42CD-BEBA-7F3CBEFD0993}" type="datetime1">
              <a:rPr lang="en-US" smtClean="0"/>
              <a:pPr/>
              <a:t>10/13/2023</a:t>
            </a:fld>
            <a:endParaRPr lang="en-US" dirty="0"/>
          </a:p>
        </p:txBody>
      </p:sp>
      <p:sp>
        <p:nvSpPr>
          <p:cNvPr id="3" name="Text Placeholder 2">
            <a:extLst>
              <a:ext uri="{FF2B5EF4-FFF2-40B4-BE49-F238E27FC236}">
                <a16:creationId xmlns="" xmlns:a16="http://schemas.microsoft.com/office/drawing/2014/main" id="{75BAC5A5-E184-46B6-8AB5-C8E132D3624B}"/>
              </a:ext>
            </a:extLst>
          </p:cNvPr>
          <p:cNvSpPr>
            <a:spLocks noGrp="1"/>
          </p:cNvSpPr>
          <p:nvPr>
            <p:ph type="body" idx="1"/>
          </p:nvPr>
        </p:nvSpPr>
        <p:spPr>
          <a:xfrm>
            <a:off x="7620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FDCFE87-5D80-45CB-9D13-DFC9AFCEC7F9}"/>
              </a:ext>
            </a:extLst>
          </p:cNvPr>
          <p:cNvSpPr>
            <a:spLocks noGrp="1"/>
          </p:cNvSpPr>
          <p:nvPr>
            <p:ph sz="half" idx="2"/>
          </p:nvPr>
        </p:nvSpPr>
        <p:spPr>
          <a:xfrm>
            <a:off x="7620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DAAC1E5A-8423-4749-8EDA-E13425F69658}"/>
              </a:ext>
            </a:extLst>
          </p:cNvPr>
          <p:cNvSpPr>
            <a:spLocks noGrp="1"/>
          </p:cNvSpPr>
          <p:nvPr>
            <p:ph type="body" sz="quarter" idx="3"/>
          </p:nvPr>
        </p:nvSpPr>
        <p:spPr>
          <a:xfrm>
            <a:off x="44958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A832AAA-4BB8-4A3D-9C79-516F82F8001D}"/>
              </a:ext>
            </a:extLst>
          </p:cNvPr>
          <p:cNvSpPr>
            <a:spLocks noGrp="1"/>
          </p:cNvSpPr>
          <p:nvPr>
            <p:ph sz="quarter" idx="4"/>
          </p:nvPr>
        </p:nvSpPr>
        <p:spPr>
          <a:xfrm>
            <a:off x="44958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 xmlns:a16="http://schemas.microsoft.com/office/drawing/2014/main" id="{44EB2F7F-9194-43CA-B2EE-6C327D14A4F7}"/>
              </a:ext>
            </a:extLst>
          </p:cNvPr>
          <p:cNvSpPr>
            <a:spLocks noGrp="1"/>
          </p:cNvSpPr>
          <p:nvPr>
            <p:ph type="body" sz="quarter" idx="13"/>
          </p:nvPr>
        </p:nvSpPr>
        <p:spPr>
          <a:xfrm>
            <a:off x="8229600" y="2286001"/>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 xmlns:a16="http://schemas.microsoft.com/office/drawing/2014/main" id="{FFB1243F-4E49-476D-B798-341DC014DEDF}"/>
              </a:ext>
            </a:extLst>
          </p:cNvPr>
          <p:cNvSpPr>
            <a:spLocks noGrp="1"/>
          </p:cNvSpPr>
          <p:nvPr>
            <p:ph sz="quarter" idx="14"/>
          </p:nvPr>
        </p:nvSpPr>
        <p:spPr>
          <a:xfrm>
            <a:off x="82296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565754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A6EF5A53-0A64-4CA5-B9C7-1CB97CB5CF1C}"/>
              </a:ext>
              <a:ext uri="{C183D7F6-B498-43B3-948B-1728B52AA6E4}">
                <adec:decorative xmlns="" xmlns:adec="http://schemas.microsoft.com/office/drawing/2017/decorative" val="1"/>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 xmlns:a16="http://schemas.microsoft.com/office/drawing/2014/main" id="{34ABFBEA-4EB0-4D02-A2C0-1733CD3D6F12}"/>
              </a:ext>
              <a:ext uri="{C183D7F6-B498-43B3-948B-1728B52AA6E4}">
                <adec:decorative xmlns="" xmlns:adec="http://schemas.microsoft.com/office/drawing/2017/decorative" val="1"/>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prstClr val="white"/>
              </a:solidFill>
              <a:latin typeface="Avenir Next LT Pro" panose="020B0504020202020204" pitchFamily="34" charset="0"/>
            </a:endParaRPr>
          </a:p>
        </p:txBody>
      </p:sp>
      <p:sp>
        <p:nvSpPr>
          <p:cNvPr id="12" name="Freeform: Shape 11">
            <a:extLst>
              <a:ext uri="{FF2B5EF4-FFF2-40B4-BE49-F238E27FC236}">
                <a16:creationId xmlns="" xmlns:a16="http://schemas.microsoft.com/office/drawing/2014/main" id="{19E083F6-57F4-487B-A766-EA0462B1EED8}"/>
              </a:ext>
              <a:ext uri="{C183D7F6-B498-43B3-948B-1728B52AA6E4}">
                <adec:decorative xmlns="" xmlns:adec="http://schemas.microsoft.com/office/drawing/2017/decorative" val="1"/>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C6C883C4-8519-40BD-8846-212D00E4ED22}" type="datetime1">
              <a:rPr lang="en-US" smtClean="0"/>
              <a:pPr/>
              <a:t>10/13/2023</a:t>
            </a:fld>
            <a:endParaRPr lang="en-US" dirty="0"/>
          </a:p>
        </p:txBody>
      </p:sp>
      <p:sp>
        <p:nvSpPr>
          <p:cNvPr id="5" name="Footer Placeholder 4">
            <a:extLst>
              <a:ext uri="{FF2B5EF4-FFF2-40B4-BE49-F238E27FC236}">
                <a16:creationId xmlns=""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r>
              <a:rPr lang="en-US" dirty="0"/>
              <a:t>Sample Footer Text</a:t>
            </a:r>
          </a:p>
        </p:txBody>
      </p:sp>
      <p:sp>
        <p:nvSpPr>
          <p:cNvPr id="6" name="Slide Number Placeholder 5">
            <a:extLst>
              <a:ext uri="{FF2B5EF4-FFF2-40B4-BE49-F238E27FC236}">
                <a16:creationId xmlns=""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985455389"/>
      </p:ext>
    </p:extLst>
  </p:cSld>
  <p:clrMap bg1="dk1" tx1="lt1" bg2="dk2" tx2="lt2" accent1="accent1" accent2="accent2" accent3="accent3" accent4="accent4" accent5="accent5" accent6="accent6" hlink="hlink" folHlink="folHlink"/>
  <p:sldLayoutIdLst>
    <p:sldLayoutId id="2147483660" r:id="rId1"/>
    <p:sldLayoutId id="2147483672" r:id="rId2"/>
    <p:sldLayoutId id="2147483662" r:id="rId3"/>
    <p:sldLayoutId id="2147483667" r:id="rId4"/>
    <p:sldLayoutId id="2147483650" r:id="rId5"/>
    <p:sldLayoutId id="2147483655" r:id="rId6"/>
    <p:sldLayoutId id="2147483670" r:id="rId7"/>
    <p:sldLayoutId id="2147483653" r:id="rId8"/>
    <p:sldLayoutId id="2147483671" r:id="rId9"/>
    <p:sldLayoutId id="2147483666" r:id="rId10"/>
    <p:sldLayoutId id="2147483663" r:id="rId11"/>
    <p:sldLayoutId id="2147483651" r:id="rId12"/>
    <p:sldLayoutId id="2147483649" r:id="rId13"/>
    <p:sldLayoutId id="2147483652" r:id="rId14"/>
    <p:sldLayoutId id="2147483654" r:id="rId15"/>
    <p:sldLayoutId id="2147483669" r:id="rId16"/>
    <p:sldLayoutId id="2147483656" r:id="rId17"/>
    <p:sldLayoutId id="2147483657" r:id="rId18"/>
    <p:sldLayoutId id="2147483658"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16.xml"/><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6.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5.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16.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6.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8000"/>
            <a:lum/>
          </a:blip>
          <a:srcRect/>
          <a:stretch>
            <a:fillRect t="-9000" b="-9000"/>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514543A8-30F8-48A3-9966-2C87455FC512}"/>
              </a:ext>
            </a:extLst>
          </p:cNvPr>
          <p:cNvSpPr>
            <a:spLocks noGrp="1"/>
          </p:cNvSpPr>
          <p:nvPr>
            <p:ph type="title"/>
          </p:nvPr>
        </p:nvSpPr>
        <p:spPr>
          <a:xfrm>
            <a:off x="762000" y="623456"/>
            <a:ext cx="10668000" cy="1704108"/>
          </a:xfrm>
        </p:spPr>
        <p:txBody>
          <a:bodyPr/>
          <a:lstStyle/>
          <a:p>
            <a:r>
              <a:rPr lang="en-US" dirty="0" smtClean="0"/>
              <a:t>MOTHER DAIRY:</a:t>
            </a:r>
            <a:endParaRPr lang="en-US" dirty="0"/>
          </a:p>
        </p:txBody>
      </p:sp>
      <p:sp>
        <p:nvSpPr>
          <p:cNvPr id="9" name="Subtitle 8">
            <a:extLst>
              <a:ext uri="{FF2B5EF4-FFF2-40B4-BE49-F238E27FC236}">
                <a16:creationId xmlns="" xmlns:a16="http://schemas.microsoft.com/office/drawing/2014/main" id="{90F4C458-488B-4A00-BBE6-56D166E4C588}"/>
              </a:ext>
            </a:extLst>
          </p:cNvPr>
          <p:cNvSpPr>
            <a:spLocks noGrp="1"/>
          </p:cNvSpPr>
          <p:nvPr>
            <p:ph type="body" idx="1"/>
          </p:nvPr>
        </p:nvSpPr>
        <p:spPr>
          <a:xfrm>
            <a:off x="762000" y="3671455"/>
            <a:ext cx="10668000" cy="2424545"/>
          </a:xfrm>
        </p:spPr>
        <p:txBody>
          <a:bodyPr>
            <a:normAutofit fontScale="70000" lnSpcReduction="20000"/>
          </a:bodyPr>
          <a:lstStyle/>
          <a:p>
            <a:r>
              <a:rPr lang="en-US" dirty="0" smtClean="0">
                <a:solidFill>
                  <a:schemeClr val="bg1"/>
                </a:solidFill>
                <a:latin typeface="Arial Black" pitchFamily="34" charset="0"/>
              </a:rPr>
              <a:t>Presented by:-</a:t>
            </a:r>
          </a:p>
          <a:p>
            <a:r>
              <a:rPr lang="en-US" dirty="0" err="1" smtClean="0">
                <a:solidFill>
                  <a:schemeClr val="bg1"/>
                </a:solidFill>
                <a:latin typeface="Arial Black" pitchFamily="34" charset="0"/>
              </a:rPr>
              <a:t>S.Durga</a:t>
            </a:r>
            <a:r>
              <a:rPr lang="en-US" dirty="0" smtClean="0">
                <a:solidFill>
                  <a:schemeClr val="bg1"/>
                </a:solidFill>
                <a:latin typeface="Arial Black" pitchFamily="34" charset="0"/>
              </a:rPr>
              <a:t> </a:t>
            </a:r>
            <a:r>
              <a:rPr lang="en-US" dirty="0" err="1" smtClean="0">
                <a:solidFill>
                  <a:schemeClr val="bg1"/>
                </a:solidFill>
                <a:latin typeface="Arial Black" pitchFamily="34" charset="0"/>
              </a:rPr>
              <a:t>prasad</a:t>
            </a:r>
            <a:r>
              <a:rPr lang="en-US" dirty="0" smtClean="0">
                <a:solidFill>
                  <a:schemeClr val="bg1"/>
                </a:solidFill>
                <a:latin typeface="Arial Black" pitchFamily="34" charset="0"/>
              </a:rPr>
              <a:t> </a:t>
            </a:r>
          </a:p>
          <a:p>
            <a:r>
              <a:rPr lang="en-US" dirty="0" err="1" smtClean="0">
                <a:solidFill>
                  <a:schemeClr val="bg1"/>
                </a:solidFill>
                <a:latin typeface="Arial Black" pitchFamily="34" charset="0"/>
              </a:rPr>
              <a:t>P.Charan</a:t>
            </a:r>
            <a:endParaRPr lang="en-US" dirty="0" smtClean="0">
              <a:solidFill>
                <a:schemeClr val="bg1"/>
              </a:solidFill>
              <a:latin typeface="Arial Black" pitchFamily="34" charset="0"/>
            </a:endParaRPr>
          </a:p>
          <a:p>
            <a:r>
              <a:rPr lang="en-US" dirty="0" err="1" smtClean="0">
                <a:solidFill>
                  <a:schemeClr val="bg1"/>
                </a:solidFill>
                <a:latin typeface="Arial Black" pitchFamily="34" charset="0"/>
              </a:rPr>
              <a:t>B.Srivardhan</a:t>
            </a:r>
            <a:endParaRPr lang="en-US" dirty="0" smtClean="0">
              <a:solidFill>
                <a:schemeClr val="bg1"/>
              </a:solidFill>
              <a:latin typeface="Arial Black" pitchFamily="34" charset="0"/>
            </a:endParaRPr>
          </a:p>
          <a:p>
            <a:r>
              <a:rPr lang="en-US" dirty="0" err="1" smtClean="0">
                <a:solidFill>
                  <a:schemeClr val="bg1"/>
                </a:solidFill>
                <a:latin typeface="Arial Black" pitchFamily="34" charset="0"/>
              </a:rPr>
              <a:t>G.Padhmaja</a:t>
            </a:r>
            <a:endParaRPr lang="en-US" dirty="0" smtClean="0">
              <a:solidFill>
                <a:schemeClr val="bg1"/>
              </a:solidFill>
              <a:latin typeface="Arial Black" pitchFamily="34" charset="0"/>
            </a:endParaRPr>
          </a:p>
          <a:p>
            <a:r>
              <a:rPr lang="en-US" dirty="0" err="1" smtClean="0">
                <a:solidFill>
                  <a:schemeClr val="bg1"/>
                </a:solidFill>
                <a:latin typeface="Arial Black" pitchFamily="34" charset="0"/>
              </a:rPr>
              <a:t>A.Sai</a:t>
            </a:r>
            <a:r>
              <a:rPr lang="en-US" dirty="0" smtClean="0">
                <a:solidFill>
                  <a:schemeClr val="bg1"/>
                </a:solidFill>
                <a:latin typeface="Arial Black" pitchFamily="34" charset="0"/>
              </a:rPr>
              <a:t> </a:t>
            </a:r>
            <a:r>
              <a:rPr lang="en-US" dirty="0" err="1" smtClean="0">
                <a:solidFill>
                  <a:schemeClr val="bg1"/>
                </a:solidFill>
                <a:latin typeface="Arial Black" pitchFamily="34" charset="0"/>
              </a:rPr>
              <a:t>prasanna</a:t>
            </a:r>
            <a:endParaRPr lang="en-US" dirty="0" smtClean="0">
              <a:solidFill>
                <a:schemeClr val="bg1"/>
              </a:solidFill>
              <a:latin typeface="Arial Black" pitchFamily="34" charset="0"/>
            </a:endParaRPr>
          </a:p>
          <a:p>
            <a:endParaRPr lang="en-US" dirty="0"/>
          </a:p>
        </p:txBody>
      </p:sp>
      <p:sp>
        <p:nvSpPr>
          <p:cNvPr id="50" name="Freeform: Shape 49">
            <a:extLst>
              <a:ext uri="{FF2B5EF4-FFF2-40B4-BE49-F238E27FC236}">
                <a16:creationId xmlns="" xmlns:a16="http://schemas.microsoft.com/office/drawing/2014/main" id="{DE0ACD1F-5E64-47CD-BF6C-FED863721BAA}"/>
              </a:ext>
              <a:ext uri="{C183D7F6-B498-43B3-948B-1728B52AA6E4}">
                <adec:decorative xmlns="" xmlns:adec="http://schemas.microsoft.com/office/drawing/2017/decorative" val="1"/>
              </a:ext>
            </a:extLst>
          </p:cNvPr>
          <p:cNvSpPr/>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1808338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CE569E-9B7C-4CB9-AB80-C0841F922CFF}" type="slidenum">
              <a:rPr lang="en-US" smtClean="0"/>
              <a:pPr/>
              <a:t>10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77" y="886691"/>
            <a:ext cx="2776105" cy="540327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259" y="886691"/>
            <a:ext cx="2970068" cy="5292436"/>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0659" y="886691"/>
            <a:ext cx="2983923" cy="52924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37569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56F90E-42E3-4227-9D11-07ECC06C9F3E}" type="datetime1">
              <a:rPr lang="en-US" smtClean="0"/>
              <a:pPr/>
              <a:t>10/13/2023</a:t>
            </a:fld>
            <a:endParaRPr lang="en-US" dirty="0"/>
          </a:p>
        </p:txBody>
      </p:sp>
      <p:sp>
        <p:nvSpPr>
          <p:cNvPr id="3" name="Footer Placeholder 2"/>
          <p:cNvSpPr>
            <a:spLocks noGrp="1"/>
          </p:cNvSpPr>
          <p:nvPr>
            <p:ph type="ftr" sz="quarter" idx="11"/>
          </p:nvPr>
        </p:nvSpPr>
        <p:spPr/>
        <p:txBody>
          <a:bodyPr/>
          <a:lstStyle/>
          <a:p>
            <a:r>
              <a:rPr lang="en-US" smtClean="0"/>
              <a:t>Sample Footer Text</a:t>
            </a:r>
            <a:endParaRPr lang="en-US" dirty="0"/>
          </a:p>
        </p:txBody>
      </p:sp>
      <p:sp>
        <p:nvSpPr>
          <p:cNvPr id="4" name="Slide Number Placeholder 3"/>
          <p:cNvSpPr>
            <a:spLocks noGrp="1"/>
          </p:cNvSpPr>
          <p:nvPr>
            <p:ph type="sldNum" sz="quarter" idx="12"/>
          </p:nvPr>
        </p:nvSpPr>
        <p:spPr/>
        <p:txBody>
          <a:bodyPr/>
          <a:lstStyle/>
          <a:p>
            <a:fld id="{07CE569E-9B7C-4CB9-AB80-C0841F922CFF}"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14" y="616527"/>
            <a:ext cx="3086100" cy="5832764"/>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841" y="616527"/>
            <a:ext cx="3086100" cy="5832764"/>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4405" y="616526"/>
            <a:ext cx="3086100" cy="583276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43008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0858D361-E9A6-48AF-8FF9-9FBAE4529DA5}"/>
              </a:ext>
            </a:extLst>
          </p:cNvPr>
          <p:cNvSpPr>
            <a:spLocks noGrp="1"/>
          </p:cNvSpPr>
          <p:nvPr>
            <p:ph type="ftr" sz="quarter" idx="11"/>
          </p:nvPr>
        </p:nvSpPr>
        <p:spPr>
          <a:xfrm>
            <a:off x="761999" y="6356350"/>
            <a:ext cx="6612835" cy="365125"/>
          </a:xfrm>
        </p:spPr>
        <p:txBody>
          <a:bodyPr/>
          <a:lstStyle/>
          <a:p>
            <a:r>
              <a:rPr lang="en-US" dirty="0"/>
              <a:t>Sample Footer Text</a:t>
            </a:r>
          </a:p>
        </p:txBody>
      </p:sp>
      <p:sp>
        <p:nvSpPr>
          <p:cNvPr id="5" name="Slide Number Placeholder 4">
            <a:extLst>
              <a:ext uri="{FF2B5EF4-FFF2-40B4-BE49-F238E27FC236}">
                <a16:creationId xmlns="" xmlns:a16="http://schemas.microsoft.com/office/drawing/2014/main" id="{8DEF18CC-FFF0-4445-8902-DB8E13313AE2}"/>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12</a:t>
            </a:fld>
            <a:endParaRPr lang="en-US" dirty="0"/>
          </a:p>
        </p:txBody>
      </p:sp>
      <p:sp>
        <p:nvSpPr>
          <p:cNvPr id="3" name="Content Placeholder 2"/>
          <p:cNvSpPr>
            <a:spLocks noGrp="1"/>
          </p:cNvSpPr>
          <p:nvPr>
            <p:ph idx="1"/>
          </p:nvPr>
        </p:nvSpPr>
        <p:spPr>
          <a:xfrm>
            <a:off x="1421823" y="-568036"/>
            <a:ext cx="9458325" cy="1750451"/>
          </a:xfrm>
        </p:spPr>
        <p:txBody>
          <a:bodyPr>
            <a:normAutofit/>
          </a:bodyPr>
          <a:lstStyle/>
          <a:p>
            <a:r>
              <a:rPr lang="en-GB" dirty="0" smtClean="0">
                <a:solidFill>
                  <a:schemeClr val="bg1"/>
                </a:solidFill>
                <a:latin typeface="Arial Black" pitchFamily="34" charset="0"/>
              </a:rPr>
              <a:t>  </a:t>
            </a:r>
            <a:endParaRPr lang="en-GB" dirty="0">
              <a:solidFill>
                <a:schemeClr val="tx1"/>
              </a:solidFill>
              <a:latin typeface="Arial Black" pitchFamily="34" charset="0"/>
            </a:endParaRPr>
          </a:p>
          <a:p>
            <a:r>
              <a:rPr lang="en-GB" dirty="0" smtClean="0">
                <a:solidFill>
                  <a:schemeClr val="tx1"/>
                </a:solidFill>
                <a:latin typeface="Arial Black" pitchFamily="34" charset="0"/>
              </a:rPr>
              <a:t>KEY WORD RESEARCH:-</a:t>
            </a:r>
            <a:endParaRPr lang="en-IN" dirty="0">
              <a:solidFill>
                <a:schemeClr val="tx1"/>
              </a:solidFill>
              <a:latin typeface="Arial Black"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663799160"/>
              </p:ext>
            </p:extLst>
          </p:nvPr>
        </p:nvGraphicFramePr>
        <p:xfrm>
          <a:off x="471053" y="775854"/>
          <a:ext cx="11554692" cy="5776240"/>
        </p:xfrm>
        <a:graphic>
          <a:graphicData uri="http://schemas.openxmlformats.org/drawingml/2006/table">
            <a:tbl>
              <a:tblPr firstRow="1" bandRow="1">
                <a:tableStyleId>{5C22544A-7EE6-4342-B048-85BDC9FD1C3A}</a:tableStyleId>
              </a:tblPr>
              <a:tblGrid>
                <a:gridCol w="4641275"/>
                <a:gridCol w="2438400"/>
                <a:gridCol w="2230582"/>
                <a:gridCol w="2244435"/>
              </a:tblGrid>
              <a:tr h="513616">
                <a:tc>
                  <a:txBody>
                    <a:bodyPr/>
                    <a:lstStyle/>
                    <a:p>
                      <a:pPr algn="ctr"/>
                      <a:r>
                        <a:rPr lang="en-GB" dirty="0" smtClean="0">
                          <a:solidFill>
                            <a:schemeClr val="bg1"/>
                          </a:solidFill>
                        </a:rPr>
                        <a:t>KEY WORD</a:t>
                      </a:r>
                      <a:endParaRPr lang="en-IN" dirty="0">
                        <a:solidFill>
                          <a:schemeClr val="bg1"/>
                        </a:solidFill>
                      </a:endParaRPr>
                    </a:p>
                  </a:txBody>
                  <a:tcPr/>
                </a:tc>
                <a:tc>
                  <a:txBody>
                    <a:bodyPr/>
                    <a:lstStyle/>
                    <a:p>
                      <a:pPr algn="ctr"/>
                      <a:r>
                        <a:rPr lang="en-GB" dirty="0" smtClean="0">
                          <a:solidFill>
                            <a:schemeClr val="bg1"/>
                          </a:solidFill>
                        </a:rPr>
                        <a:t>VOLUME</a:t>
                      </a:r>
                      <a:endParaRPr lang="en-IN" dirty="0">
                        <a:solidFill>
                          <a:schemeClr val="bg1"/>
                        </a:solidFill>
                      </a:endParaRPr>
                    </a:p>
                  </a:txBody>
                  <a:tcPr/>
                </a:tc>
                <a:tc>
                  <a:txBody>
                    <a:bodyPr/>
                    <a:lstStyle/>
                    <a:p>
                      <a:pPr algn="ctr"/>
                      <a:r>
                        <a:rPr lang="en-GB" dirty="0" smtClean="0">
                          <a:solidFill>
                            <a:schemeClr val="bg1"/>
                          </a:solidFill>
                        </a:rPr>
                        <a:t>COMPITETION</a:t>
                      </a:r>
                      <a:endParaRPr lang="en-IN" dirty="0">
                        <a:solidFill>
                          <a:schemeClr val="bg1"/>
                        </a:solidFill>
                      </a:endParaRPr>
                    </a:p>
                  </a:txBody>
                  <a:tcPr/>
                </a:tc>
                <a:tc>
                  <a:txBody>
                    <a:bodyPr/>
                    <a:lstStyle/>
                    <a:p>
                      <a:pPr algn="ctr"/>
                      <a:r>
                        <a:rPr lang="en-GB" dirty="0" smtClean="0">
                          <a:solidFill>
                            <a:schemeClr val="bg1"/>
                          </a:solidFill>
                        </a:rPr>
                        <a:t>KEI</a:t>
                      </a:r>
                      <a:endParaRPr lang="en-IN" dirty="0">
                        <a:solidFill>
                          <a:schemeClr val="bg1"/>
                        </a:solidFill>
                      </a:endParaRPr>
                    </a:p>
                  </a:txBody>
                  <a:tcPr/>
                </a:tc>
              </a:tr>
              <a:tr h="513616">
                <a:tc>
                  <a:txBody>
                    <a:bodyPr/>
                    <a:lstStyle/>
                    <a:p>
                      <a:pPr algn="ctr"/>
                      <a:r>
                        <a:rPr lang="en-GB" dirty="0" smtClean="0"/>
                        <a:t>MOTHER DAIRY</a:t>
                      </a:r>
                      <a:endParaRPr lang="en-IN" dirty="0"/>
                    </a:p>
                  </a:txBody>
                  <a:tcPr/>
                </a:tc>
                <a:tc>
                  <a:txBody>
                    <a:bodyPr/>
                    <a:lstStyle/>
                    <a:p>
                      <a:pPr algn="ctr"/>
                      <a:r>
                        <a:rPr lang="en-GB" dirty="0" smtClean="0"/>
                        <a:t>660</a:t>
                      </a:r>
                      <a:endParaRPr lang="en-IN" dirty="0"/>
                    </a:p>
                  </a:txBody>
                  <a:tcPr/>
                </a:tc>
                <a:tc>
                  <a:txBody>
                    <a:bodyPr/>
                    <a:lstStyle/>
                    <a:p>
                      <a:pPr algn="ctr"/>
                      <a:r>
                        <a:rPr lang="en-GB" dirty="0" smtClean="0"/>
                        <a:t>29</a:t>
                      </a:r>
                      <a:endParaRPr lang="en-IN" dirty="0"/>
                    </a:p>
                  </a:txBody>
                  <a:tcPr/>
                </a:tc>
                <a:tc>
                  <a:txBody>
                    <a:bodyPr/>
                    <a:lstStyle/>
                    <a:p>
                      <a:pPr algn="ctr"/>
                      <a:r>
                        <a:rPr lang="en-GB" dirty="0" smtClean="0"/>
                        <a:t>77</a:t>
                      </a:r>
                      <a:endParaRPr lang="en-IN" dirty="0"/>
                    </a:p>
                  </a:txBody>
                  <a:tcPr/>
                </a:tc>
              </a:tr>
              <a:tr h="625082">
                <a:tc>
                  <a:txBody>
                    <a:bodyPr/>
                    <a:lstStyle/>
                    <a:p>
                      <a:pPr algn="ctr"/>
                      <a:r>
                        <a:rPr lang="en-GB" dirty="0" smtClean="0"/>
                        <a:t>DAIRY CALVS TAKEN FROM MOTHER DAIRY</a:t>
                      </a:r>
                      <a:endParaRPr lang="en-IN" dirty="0"/>
                    </a:p>
                  </a:txBody>
                  <a:tcPr/>
                </a:tc>
                <a:tc>
                  <a:txBody>
                    <a:bodyPr/>
                    <a:lstStyle/>
                    <a:p>
                      <a:pPr algn="ctr"/>
                      <a:r>
                        <a:rPr lang="en-GB" dirty="0" smtClean="0"/>
                        <a:t>230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MOTHER DIRY CANAD</a:t>
                      </a:r>
                      <a:endParaRPr lang="en-IN" dirty="0"/>
                    </a:p>
                  </a:txBody>
                  <a:tcPr/>
                </a:tc>
                <a:tc>
                  <a:txBody>
                    <a:bodyPr/>
                    <a:lstStyle/>
                    <a:p>
                      <a:pPr algn="ctr"/>
                      <a:r>
                        <a:rPr lang="en-GB" dirty="0" smtClean="0"/>
                        <a:t>100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MOTHER DAIRY</a:t>
                      </a:r>
                      <a:r>
                        <a:rPr lang="en-GB" baseline="0" dirty="0" smtClean="0"/>
                        <a:t> SHARE PRICE</a:t>
                      </a:r>
                      <a:endParaRPr lang="en-IN" dirty="0"/>
                    </a:p>
                  </a:txBody>
                  <a:tcPr/>
                </a:tc>
                <a:tc>
                  <a:txBody>
                    <a:bodyPr/>
                    <a:lstStyle/>
                    <a:p>
                      <a:pPr algn="ctr"/>
                      <a:r>
                        <a:rPr lang="en-GB" dirty="0" smtClean="0"/>
                        <a:t>90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AMBER LYNN BACH MOTHER DAIRES</a:t>
                      </a:r>
                      <a:endParaRPr lang="en-IN" dirty="0"/>
                    </a:p>
                  </a:txBody>
                  <a:tcPr/>
                </a:tc>
                <a:tc>
                  <a:txBody>
                    <a:bodyPr/>
                    <a:lstStyle/>
                    <a:p>
                      <a:pPr algn="ctr"/>
                      <a:r>
                        <a:rPr lang="en-GB" dirty="0" smtClean="0"/>
                        <a:t>80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DAIRY GOD MOTHER</a:t>
                      </a:r>
                      <a:endParaRPr lang="en-IN" dirty="0"/>
                    </a:p>
                  </a:txBody>
                  <a:tcPr/>
                </a:tc>
                <a:tc>
                  <a:txBody>
                    <a:bodyPr/>
                    <a:lstStyle/>
                    <a:p>
                      <a:pPr algn="ctr"/>
                      <a:r>
                        <a:rPr lang="en-GB" dirty="0" smtClean="0"/>
                        <a:t>80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JOB IN MOTHER DAIRY COMPANY</a:t>
                      </a:r>
                      <a:endParaRPr lang="en-IN" dirty="0"/>
                    </a:p>
                  </a:txBody>
                  <a:tcPr/>
                </a:tc>
                <a:tc>
                  <a:txBody>
                    <a:bodyPr/>
                    <a:lstStyle/>
                    <a:p>
                      <a:pPr algn="ctr"/>
                      <a:r>
                        <a:rPr lang="en-GB" dirty="0" smtClean="0"/>
                        <a:t>70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BREET FEED BABY MILM ALLERGY</a:t>
                      </a:r>
                      <a:endParaRPr lang="en-IN" dirty="0"/>
                    </a:p>
                  </a:txBody>
                  <a:tcPr/>
                </a:tc>
                <a:tc>
                  <a:txBody>
                    <a:bodyPr/>
                    <a:lstStyle/>
                    <a:p>
                      <a:pPr algn="ctr"/>
                      <a:r>
                        <a:rPr lang="en-GB" dirty="0" smtClean="0"/>
                        <a:t>70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DAIRY FREE MOTHER REFLUX BABY</a:t>
                      </a:r>
                      <a:endParaRPr lang="en-IN" dirty="0"/>
                    </a:p>
                  </a:txBody>
                  <a:tcPr/>
                </a:tc>
                <a:tc>
                  <a:txBody>
                    <a:bodyPr/>
                    <a:lstStyle/>
                    <a:p>
                      <a:pPr algn="ctr"/>
                      <a:r>
                        <a:rPr lang="en-GB" dirty="0" smtClean="0"/>
                        <a:t>70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13616">
                <a:tc>
                  <a:txBody>
                    <a:bodyPr/>
                    <a:lstStyle/>
                    <a:p>
                      <a:pPr algn="ctr"/>
                      <a:r>
                        <a:rPr lang="en-GB" dirty="0" smtClean="0"/>
                        <a:t>MOTHER DAIRY AAM DOI ONLINE</a:t>
                      </a:r>
                      <a:endParaRPr lang="en-IN" dirty="0"/>
                    </a:p>
                  </a:txBody>
                  <a:tcPr/>
                </a:tc>
                <a:tc>
                  <a:txBody>
                    <a:bodyPr/>
                    <a:lstStyle/>
                    <a:p>
                      <a:pPr algn="ctr"/>
                      <a:r>
                        <a:rPr lang="en-GB" dirty="0" smtClean="0"/>
                        <a:t>70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bl>
          </a:graphicData>
        </a:graphic>
      </p:graphicFrame>
    </p:spTree>
    <p:extLst>
      <p:ext uri="{BB962C8B-B14F-4D97-AF65-F5344CB8AC3E}">
        <p14:creationId xmlns:p14="http://schemas.microsoft.com/office/powerpoint/2010/main" val="748855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0858D361-E9A6-48AF-8FF9-9FBAE4529DA5}"/>
              </a:ext>
            </a:extLst>
          </p:cNvPr>
          <p:cNvSpPr>
            <a:spLocks noGrp="1"/>
          </p:cNvSpPr>
          <p:nvPr>
            <p:ph type="ftr" sz="quarter" idx="11"/>
          </p:nvPr>
        </p:nvSpPr>
        <p:spPr>
          <a:xfrm>
            <a:off x="761999" y="6356350"/>
            <a:ext cx="6612835" cy="365125"/>
          </a:xfrm>
        </p:spPr>
        <p:txBody>
          <a:bodyPr/>
          <a:lstStyle/>
          <a:p>
            <a:r>
              <a:rPr lang="en-US" dirty="0"/>
              <a:t>Sample Footer Text</a:t>
            </a:r>
          </a:p>
        </p:txBody>
      </p:sp>
      <p:sp>
        <p:nvSpPr>
          <p:cNvPr id="5" name="Slide Number Placeholder 4">
            <a:extLst>
              <a:ext uri="{FF2B5EF4-FFF2-40B4-BE49-F238E27FC236}">
                <a16:creationId xmlns="" xmlns:a16="http://schemas.microsoft.com/office/drawing/2014/main" id="{8DEF18CC-FFF0-4445-8902-DB8E13313AE2}"/>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13</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511572701"/>
              </p:ext>
            </p:extLst>
          </p:nvPr>
        </p:nvGraphicFramePr>
        <p:xfrm>
          <a:off x="415634" y="332360"/>
          <a:ext cx="11554692" cy="6193134"/>
        </p:xfrm>
        <a:graphic>
          <a:graphicData uri="http://schemas.openxmlformats.org/drawingml/2006/table">
            <a:tbl>
              <a:tblPr firstRow="1" bandRow="1">
                <a:tableStyleId>{5C22544A-7EE6-4342-B048-85BDC9FD1C3A}</a:tableStyleId>
              </a:tblPr>
              <a:tblGrid>
                <a:gridCol w="2888673"/>
                <a:gridCol w="2957948"/>
                <a:gridCol w="2819398"/>
                <a:gridCol w="2888673"/>
              </a:tblGrid>
              <a:tr h="545886">
                <a:tc>
                  <a:txBody>
                    <a:bodyPr/>
                    <a:lstStyle/>
                    <a:p>
                      <a:pPr algn="ctr"/>
                      <a:r>
                        <a:rPr lang="en-GB" dirty="0" smtClean="0">
                          <a:solidFill>
                            <a:schemeClr val="bg1"/>
                          </a:solidFill>
                        </a:rPr>
                        <a:t>KEY WORD</a:t>
                      </a:r>
                      <a:endParaRPr lang="en-IN" dirty="0">
                        <a:solidFill>
                          <a:schemeClr val="bg1"/>
                        </a:solidFill>
                      </a:endParaRPr>
                    </a:p>
                  </a:txBody>
                  <a:tcPr/>
                </a:tc>
                <a:tc>
                  <a:txBody>
                    <a:bodyPr/>
                    <a:lstStyle/>
                    <a:p>
                      <a:pPr algn="ctr"/>
                      <a:r>
                        <a:rPr lang="en-GB" dirty="0" smtClean="0">
                          <a:solidFill>
                            <a:schemeClr val="bg1"/>
                          </a:solidFill>
                        </a:rPr>
                        <a:t>VOLUME</a:t>
                      </a:r>
                      <a:endParaRPr lang="en-IN" dirty="0">
                        <a:solidFill>
                          <a:schemeClr val="bg1"/>
                        </a:solidFill>
                      </a:endParaRPr>
                    </a:p>
                  </a:txBody>
                  <a:tcPr/>
                </a:tc>
                <a:tc>
                  <a:txBody>
                    <a:bodyPr/>
                    <a:lstStyle/>
                    <a:p>
                      <a:pPr algn="ctr"/>
                      <a:r>
                        <a:rPr lang="en-GB" dirty="0" smtClean="0">
                          <a:solidFill>
                            <a:schemeClr val="bg1"/>
                          </a:solidFill>
                        </a:rPr>
                        <a:t>COMPETITION</a:t>
                      </a:r>
                      <a:endParaRPr lang="en-IN" dirty="0">
                        <a:solidFill>
                          <a:schemeClr val="bg1"/>
                        </a:solidFill>
                      </a:endParaRPr>
                    </a:p>
                  </a:txBody>
                  <a:tcPr/>
                </a:tc>
                <a:tc>
                  <a:txBody>
                    <a:bodyPr/>
                    <a:lstStyle/>
                    <a:p>
                      <a:pPr algn="ctr"/>
                      <a:r>
                        <a:rPr lang="en-GB" dirty="0" smtClean="0">
                          <a:solidFill>
                            <a:schemeClr val="bg1"/>
                          </a:solidFill>
                        </a:rPr>
                        <a:t>KEI</a:t>
                      </a:r>
                      <a:endParaRPr lang="en-IN" dirty="0">
                        <a:solidFill>
                          <a:schemeClr val="bg1"/>
                        </a:solidFill>
                      </a:endParaRPr>
                    </a:p>
                  </a:txBody>
                  <a:tcPr/>
                </a:tc>
              </a:tr>
              <a:tr h="545886">
                <a:tc>
                  <a:txBody>
                    <a:bodyPr/>
                    <a:lstStyle/>
                    <a:p>
                      <a:pPr algn="ctr"/>
                      <a:r>
                        <a:rPr lang="en-GB" dirty="0" smtClean="0"/>
                        <a:t>Dairy cows good mothers</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626150">
                <a:tc>
                  <a:txBody>
                    <a:bodyPr/>
                    <a:lstStyle/>
                    <a:p>
                      <a:pPr algn="ctr"/>
                      <a:r>
                        <a:rPr lang="en-GB" dirty="0" smtClean="0"/>
                        <a:t>Dairy queen mothers</a:t>
                      </a:r>
                      <a:r>
                        <a:rPr lang="en-GB" baseline="0" dirty="0" smtClean="0"/>
                        <a:t> day ice cream</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626150">
                <a:tc>
                  <a:txBody>
                    <a:bodyPr/>
                    <a:lstStyle/>
                    <a:p>
                      <a:pPr algn="ctr"/>
                      <a:r>
                        <a:rPr lang="en-GB" dirty="0" smtClean="0"/>
                        <a:t>Dairy queen mothers day cake</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Mothers day </a:t>
                      </a:r>
                      <a:r>
                        <a:rPr lang="en-GB" dirty="0" err="1" smtClean="0"/>
                        <a:t>india</a:t>
                      </a:r>
                      <a:r>
                        <a:rPr lang="en-GB" dirty="0" smtClean="0"/>
                        <a:t> </a:t>
                      </a:r>
                      <a:r>
                        <a:rPr lang="en-GB" dirty="0" err="1" smtClean="0"/>
                        <a:t>reliablw</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 dairy </a:t>
                      </a:r>
                      <a:r>
                        <a:rPr lang="en-GB" dirty="0" err="1" smtClean="0"/>
                        <a:t>misti</a:t>
                      </a:r>
                      <a:r>
                        <a:rPr lang="en-GB" dirty="0" smtClean="0"/>
                        <a:t> </a:t>
                      </a:r>
                      <a:r>
                        <a:rPr lang="en-GB" dirty="0" err="1" smtClean="0"/>
                        <a:t>doi</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a:t>
                      </a:r>
                      <a:r>
                        <a:rPr lang="en-GB" baseline="0" dirty="0" smtClean="0"/>
                        <a:t> dairy </a:t>
                      </a:r>
                      <a:r>
                        <a:rPr lang="en-GB" baseline="0" dirty="0" err="1" smtClean="0"/>
                        <a:t>probotic</a:t>
                      </a:r>
                      <a:r>
                        <a:rPr lang="en-GB" baseline="0" dirty="0" smtClean="0"/>
                        <a:t> </a:t>
                      </a:r>
                      <a:r>
                        <a:rPr lang="en-GB" baseline="0" dirty="0" err="1" smtClean="0"/>
                        <a:t>dahi</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Mothers dairy</a:t>
                      </a:r>
                      <a:endParaRPr lang="en-IN" dirty="0"/>
                    </a:p>
                  </a:txBody>
                  <a:tcPr/>
                </a:tc>
                <a:tc>
                  <a:txBody>
                    <a:bodyPr/>
                    <a:lstStyle/>
                    <a:p>
                      <a:pPr algn="ctr"/>
                      <a:r>
                        <a:rPr lang="en-GB" dirty="0" smtClean="0"/>
                        <a:t>55</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Mothers dairy cheese</a:t>
                      </a:r>
                      <a:endParaRPr lang="en-IN" dirty="0"/>
                    </a:p>
                  </a:txBody>
                  <a:tcPr/>
                </a:tc>
                <a:tc>
                  <a:txBody>
                    <a:bodyPr/>
                    <a:lstStyle/>
                    <a:p>
                      <a:pPr algn="ctr"/>
                      <a:r>
                        <a:rPr lang="en-GB" dirty="0" smtClean="0"/>
                        <a:t>50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Mothers dairy </a:t>
                      </a:r>
                      <a:endParaRPr lang="en-IN" dirty="0"/>
                    </a:p>
                  </a:txBody>
                  <a:tcPr/>
                </a:tc>
                <a:tc>
                  <a:txBody>
                    <a:bodyPr/>
                    <a:lstStyle/>
                    <a:p>
                      <a:pPr algn="ctr"/>
                      <a:r>
                        <a:rPr lang="en-GB" dirty="0" smtClean="0"/>
                        <a:t>50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r h="545886">
                <a:tc>
                  <a:txBody>
                    <a:bodyPr/>
                    <a:lstStyle/>
                    <a:p>
                      <a:pPr algn="ctr"/>
                      <a:r>
                        <a:rPr lang="en-GB" dirty="0" smtClean="0"/>
                        <a:t>Mothers</a:t>
                      </a:r>
                      <a:r>
                        <a:rPr lang="en-GB" baseline="0" dirty="0" smtClean="0"/>
                        <a:t> dairy contact</a:t>
                      </a:r>
                      <a:endParaRPr lang="en-IN" dirty="0"/>
                    </a:p>
                  </a:txBody>
                  <a:tcPr/>
                </a:tc>
                <a:tc>
                  <a:txBody>
                    <a:bodyPr/>
                    <a:lstStyle/>
                    <a:p>
                      <a:pPr algn="ctr"/>
                      <a:r>
                        <a:rPr lang="en-GB" dirty="0" smtClean="0"/>
                        <a:t>50</a:t>
                      </a:r>
                      <a:endParaRPr lang="en-IN" dirty="0"/>
                    </a:p>
                  </a:txBody>
                  <a:tcPr/>
                </a:tc>
                <a:tc>
                  <a:txBody>
                    <a:bodyPr/>
                    <a:lstStyle/>
                    <a:p>
                      <a:pPr algn="ctr"/>
                      <a:r>
                        <a:rPr lang="en-GB" dirty="0" smtClean="0"/>
                        <a:t>-</a:t>
                      </a:r>
                      <a:endParaRPr lang="en-IN" dirty="0"/>
                    </a:p>
                  </a:txBody>
                  <a:tcPr/>
                </a:tc>
                <a:tc>
                  <a:txBody>
                    <a:bodyPr/>
                    <a:lstStyle/>
                    <a:p>
                      <a:pPr algn="ctr"/>
                      <a:r>
                        <a:rPr lang="en-GB" dirty="0" smtClean="0"/>
                        <a:t>-</a:t>
                      </a:r>
                      <a:endParaRPr lang="en-IN" dirty="0"/>
                    </a:p>
                  </a:txBody>
                  <a:tcPr/>
                </a:tc>
              </a:tr>
            </a:tbl>
          </a:graphicData>
        </a:graphic>
      </p:graphicFrame>
    </p:spTree>
    <p:extLst>
      <p:ext uri="{BB962C8B-B14F-4D97-AF65-F5344CB8AC3E}">
        <p14:creationId xmlns:p14="http://schemas.microsoft.com/office/powerpoint/2010/main" val="3207236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0858D361-E9A6-48AF-8FF9-9FBAE4529DA5}"/>
              </a:ext>
            </a:extLst>
          </p:cNvPr>
          <p:cNvSpPr>
            <a:spLocks noGrp="1"/>
          </p:cNvSpPr>
          <p:nvPr>
            <p:ph type="ftr" sz="quarter" idx="11"/>
          </p:nvPr>
        </p:nvSpPr>
        <p:spPr>
          <a:xfrm>
            <a:off x="761999" y="6356350"/>
            <a:ext cx="6612835" cy="365125"/>
          </a:xfrm>
        </p:spPr>
        <p:txBody>
          <a:bodyPr/>
          <a:lstStyle/>
          <a:p>
            <a:r>
              <a:rPr lang="en-US" dirty="0"/>
              <a:t>Sample Footer Text</a:t>
            </a:r>
          </a:p>
        </p:txBody>
      </p:sp>
      <p:sp>
        <p:nvSpPr>
          <p:cNvPr id="5" name="Slide Number Placeholder 4">
            <a:extLst>
              <a:ext uri="{FF2B5EF4-FFF2-40B4-BE49-F238E27FC236}">
                <a16:creationId xmlns="" xmlns:a16="http://schemas.microsoft.com/office/drawing/2014/main" id="{8DEF18CC-FFF0-4445-8902-DB8E13313AE2}"/>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14</a:t>
            </a:fld>
            <a:endParaRPr lang="en-US" dirty="0"/>
          </a:p>
        </p:txBody>
      </p:sp>
      <p:sp>
        <p:nvSpPr>
          <p:cNvPr id="3" name="Content Placeholder 2"/>
          <p:cNvSpPr>
            <a:spLocks noGrp="1"/>
          </p:cNvSpPr>
          <p:nvPr>
            <p:ph idx="1"/>
          </p:nvPr>
        </p:nvSpPr>
        <p:spPr>
          <a:xfrm>
            <a:off x="1421823" y="173421"/>
            <a:ext cx="9458325" cy="1008993"/>
          </a:xfrm>
        </p:spPr>
        <p:txBody>
          <a:bodyPr>
            <a:normAutofit fontScale="62500" lnSpcReduction="20000"/>
          </a:bodyPr>
          <a:lstStyle/>
          <a:p>
            <a:pPr algn="ctr"/>
            <a:r>
              <a:rPr lang="en-GB" sz="4400" dirty="0" smtClean="0">
                <a:solidFill>
                  <a:schemeClr val="bg1"/>
                </a:solidFill>
                <a:latin typeface="Arial Black" pitchFamily="34" charset="0"/>
              </a:rPr>
              <a:t>CONTENT IDEA AND GENERATION </a:t>
            </a:r>
            <a:r>
              <a:rPr lang="en-GB" dirty="0" smtClean="0">
                <a:solidFill>
                  <a:schemeClr val="bg1"/>
                </a:solidFill>
                <a:latin typeface="Arial Black" pitchFamily="34" charset="0"/>
              </a:rPr>
              <a:t>:</a:t>
            </a:r>
          </a:p>
          <a:p>
            <a:r>
              <a:rPr lang="en-GB" dirty="0">
                <a:solidFill>
                  <a:schemeClr val="bg1"/>
                </a:solidFill>
                <a:latin typeface="Arial Black" pitchFamily="34" charset="0"/>
              </a:rPr>
              <a:t>  </a:t>
            </a:r>
          </a:p>
          <a:p>
            <a:endParaRPr lang="en-IN" dirty="0">
              <a:latin typeface="Arial Black"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077684165"/>
              </p:ext>
            </p:extLst>
          </p:nvPr>
        </p:nvGraphicFramePr>
        <p:xfrm>
          <a:off x="290943" y="1233054"/>
          <a:ext cx="11773972" cy="5412786"/>
        </p:xfrm>
        <a:graphic>
          <a:graphicData uri="http://schemas.openxmlformats.org/drawingml/2006/table">
            <a:tbl>
              <a:tblPr firstRow="1" bandRow="1">
                <a:tableStyleId>{5C22544A-7EE6-4342-B048-85BDC9FD1C3A}</a:tableStyleId>
              </a:tblPr>
              <a:tblGrid>
                <a:gridCol w="1681996"/>
                <a:gridCol w="1681996"/>
                <a:gridCol w="1681996"/>
                <a:gridCol w="1681996"/>
                <a:gridCol w="1681996"/>
                <a:gridCol w="1681996"/>
                <a:gridCol w="1681996"/>
              </a:tblGrid>
              <a:tr h="320226">
                <a:tc>
                  <a:txBody>
                    <a:bodyPr/>
                    <a:lstStyle/>
                    <a:p>
                      <a:r>
                        <a:rPr lang="en-GB" dirty="0" smtClean="0"/>
                        <a:t>SUNDAY</a:t>
                      </a:r>
                      <a:endParaRPr lang="en-IN" dirty="0"/>
                    </a:p>
                  </a:txBody>
                  <a:tcPr/>
                </a:tc>
                <a:tc>
                  <a:txBody>
                    <a:bodyPr/>
                    <a:lstStyle/>
                    <a:p>
                      <a:r>
                        <a:rPr lang="en-GB" dirty="0" smtClean="0"/>
                        <a:t>MONDAY</a:t>
                      </a:r>
                      <a:endParaRPr lang="en-IN" dirty="0"/>
                    </a:p>
                  </a:txBody>
                  <a:tcPr/>
                </a:tc>
                <a:tc>
                  <a:txBody>
                    <a:bodyPr/>
                    <a:lstStyle/>
                    <a:p>
                      <a:r>
                        <a:rPr lang="en-GB" dirty="0" smtClean="0"/>
                        <a:t>TUESDAY</a:t>
                      </a:r>
                      <a:endParaRPr lang="en-IN" dirty="0"/>
                    </a:p>
                  </a:txBody>
                  <a:tcPr/>
                </a:tc>
                <a:tc>
                  <a:txBody>
                    <a:bodyPr/>
                    <a:lstStyle/>
                    <a:p>
                      <a:r>
                        <a:rPr lang="en-GB" dirty="0" smtClean="0"/>
                        <a:t>WEDNESDAY</a:t>
                      </a:r>
                      <a:endParaRPr lang="en-IN" dirty="0"/>
                    </a:p>
                  </a:txBody>
                  <a:tcPr/>
                </a:tc>
                <a:tc>
                  <a:txBody>
                    <a:bodyPr/>
                    <a:lstStyle/>
                    <a:p>
                      <a:r>
                        <a:rPr lang="en-GB" dirty="0" smtClean="0"/>
                        <a:t>THURSDAY</a:t>
                      </a:r>
                      <a:endParaRPr lang="en-IN" dirty="0"/>
                    </a:p>
                  </a:txBody>
                  <a:tcPr/>
                </a:tc>
                <a:tc>
                  <a:txBody>
                    <a:bodyPr/>
                    <a:lstStyle/>
                    <a:p>
                      <a:r>
                        <a:rPr lang="en-GB" dirty="0" smtClean="0"/>
                        <a:t>FRIDAY</a:t>
                      </a:r>
                      <a:endParaRPr lang="en-IN" dirty="0"/>
                    </a:p>
                  </a:txBody>
                  <a:tcPr/>
                </a:tc>
                <a:tc>
                  <a:txBody>
                    <a:bodyPr/>
                    <a:lstStyle/>
                    <a:p>
                      <a:r>
                        <a:rPr lang="en-GB" dirty="0" smtClean="0"/>
                        <a:t>SATURDAY</a:t>
                      </a:r>
                      <a:endParaRPr lang="en-IN" dirty="0"/>
                    </a:p>
                  </a:txBody>
                  <a:tcPr/>
                </a:tc>
              </a:tr>
              <a:tr h="356632">
                <a:tc>
                  <a:txBody>
                    <a:bodyPr/>
                    <a:lstStyle/>
                    <a:p>
                      <a:pPr algn="ctr"/>
                      <a:endParaRPr lang="en-IN" b="1" dirty="0"/>
                    </a:p>
                  </a:txBody>
                  <a:tcPr/>
                </a:tc>
                <a:tc>
                  <a:txBody>
                    <a:bodyPr/>
                    <a:lstStyle/>
                    <a:p>
                      <a:pPr algn="ctr"/>
                      <a:endParaRPr lang="en-IN" b="1"/>
                    </a:p>
                  </a:txBody>
                  <a:tcPr/>
                </a:tc>
                <a:tc>
                  <a:txBody>
                    <a:bodyPr/>
                    <a:lstStyle/>
                    <a:p>
                      <a:pPr algn="ctr"/>
                      <a:endParaRPr lang="en-IN" b="1"/>
                    </a:p>
                  </a:txBody>
                  <a:tcPr/>
                </a:tc>
                <a:tc>
                  <a:txBody>
                    <a:bodyPr/>
                    <a:lstStyle/>
                    <a:p>
                      <a:pPr algn="ctr"/>
                      <a:endParaRPr lang="en-IN" b="1"/>
                    </a:p>
                  </a:txBody>
                  <a:tcPr/>
                </a:tc>
                <a:tc>
                  <a:txBody>
                    <a:bodyPr/>
                    <a:lstStyle/>
                    <a:p>
                      <a:pPr algn="ctr"/>
                      <a:r>
                        <a:rPr lang="en-GB" b="1" dirty="0" smtClean="0"/>
                        <a:t>12</a:t>
                      </a:r>
                      <a:endParaRPr lang="en-IN" b="1" dirty="0"/>
                    </a:p>
                  </a:txBody>
                  <a:tcPr/>
                </a:tc>
                <a:tc>
                  <a:txBody>
                    <a:bodyPr/>
                    <a:lstStyle/>
                    <a:p>
                      <a:pPr algn="ctr"/>
                      <a:r>
                        <a:rPr lang="en-GB" b="1" dirty="0" smtClean="0"/>
                        <a:t>13</a:t>
                      </a:r>
                      <a:endParaRPr lang="en-IN" b="1" dirty="0"/>
                    </a:p>
                  </a:txBody>
                  <a:tcPr/>
                </a:tc>
                <a:tc>
                  <a:txBody>
                    <a:bodyPr/>
                    <a:lstStyle/>
                    <a:p>
                      <a:pPr algn="ctr"/>
                      <a:r>
                        <a:rPr lang="en-GB" b="1" dirty="0" smtClean="0"/>
                        <a:t>14</a:t>
                      </a:r>
                      <a:endParaRPr lang="en-IN" b="1" dirty="0"/>
                    </a:p>
                  </a:txBody>
                  <a:tcPr/>
                </a:tc>
              </a:tr>
              <a:tr h="356632">
                <a:tc>
                  <a:txBody>
                    <a:bodyPr/>
                    <a:lstStyle/>
                    <a:p>
                      <a:pPr algn="ctr"/>
                      <a:endParaRPr lang="en-IN" b="1" dirty="0"/>
                    </a:p>
                  </a:txBody>
                  <a:tcPr/>
                </a:tc>
                <a:tc>
                  <a:txBody>
                    <a:bodyPr/>
                    <a:lstStyle/>
                    <a:p>
                      <a:pPr algn="ctr"/>
                      <a:endParaRPr lang="en-IN" b="1"/>
                    </a:p>
                  </a:txBody>
                  <a:tcPr/>
                </a:tc>
                <a:tc>
                  <a:txBody>
                    <a:bodyPr/>
                    <a:lstStyle/>
                    <a:p>
                      <a:pPr algn="ctr"/>
                      <a:endParaRPr lang="en-IN" b="1"/>
                    </a:p>
                  </a:txBody>
                  <a:tcPr/>
                </a:tc>
                <a:tc>
                  <a:txBody>
                    <a:bodyPr/>
                    <a:lstStyle/>
                    <a:p>
                      <a:pPr algn="ctr"/>
                      <a:endParaRPr lang="en-IN" b="1"/>
                    </a:p>
                  </a:txBody>
                  <a:tcPr/>
                </a:tc>
                <a:tc rowSpan="2">
                  <a:txBody>
                    <a:bodyPr/>
                    <a:lstStyle/>
                    <a:p>
                      <a:pPr algn="ctr"/>
                      <a:r>
                        <a:rPr lang="en-GB" sz="1400" b="0" dirty="0" smtClean="0">
                          <a:ln>
                            <a:solidFill>
                              <a:schemeClr val="accent2">
                                <a:lumMod val="50000"/>
                              </a:schemeClr>
                            </a:solidFill>
                          </a:ln>
                          <a:solidFill>
                            <a:schemeClr val="accent3">
                              <a:lumMod val="50000"/>
                            </a:schemeClr>
                          </a:solidFill>
                        </a:rPr>
                        <a:t>Marketing</a:t>
                      </a:r>
                      <a:r>
                        <a:rPr lang="en-GB" sz="1400" b="0" baseline="0" dirty="0" smtClean="0">
                          <a:ln>
                            <a:solidFill>
                              <a:schemeClr val="accent2">
                                <a:lumMod val="50000"/>
                              </a:schemeClr>
                            </a:solidFill>
                          </a:ln>
                          <a:solidFill>
                            <a:schemeClr val="accent3">
                              <a:lumMod val="50000"/>
                            </a:schemeClr>
                          </a:solidFill>
                        </a:rPr>
                        <a:t> </a:t>
                      </a:r>
                    </a:p>
                    <a:p>
                      <a:pPr algn="ctr"/>
                      <a:r>
                        <a:rPr lang="en-GB" sz="1400" b="0" baseline="0" dirty="0" smtClean="0">
                          <a:ln>
                            <a:solidFill>
                              <a:schemeClr val="accent2">
                                <a:lumMod val="50000"/>
                              </a:schemeClr>
                            </a:solidFill>
                          </a:ln>
                          <a:solidFill>
                            <a:schemeClr val="accent3">
                              <a:lumMod val="50000"/>
                            </a:schemeClr>
                          </a:solidFill>
                        </a:rPr>
                        <a:t>meeting</a:t>
                      </a:r>
                    </a:p>
                  </a:txBody>
                  <a:tcPr/>
                </a:tc>
                <a:tc rowSpan="3">
                  <a:txBody>
                    <a:bodyPr/>
                    <a:lstStyle/>
                    <a:p>
                      <a:pPr algn="ctr"/>
                      <a:r>
                        <a:rPr lang="en-GB" b="0" dirty="0" smtClean="0"/>
                        <a:t>Breifing about targeting sales</a:t>
                      </a:r>
                      <a:endParaRPr lang="en-IN" b="0" dirty="0"/>
                    </a:p>
                  </a:txBody>
                  <a:tcPr/>
                </a:tc>
                <a:tc rowSpan="3">
                  <a:txBody>
                    <a:bodyPr/>
                    <a:lstStyle/>
                    <a:p>
                      <a:pPr algn="ctr"/>
                      <a:r>
                        <a:rPr lang="en-GB" b="0" dirty="0" smtClean="0"/>
                        <a:t>Connecting</a:t>
                      </a:r>
                      <a:r>
                        <a:rPr lang="en-GB" b="0" baseline="0" dirty="0" smtClean="0"/>
                        <a:t> with customers</a:t>
                      </a:r>
                      <a:endParaRPr lang="en-IN" b="0" dirty="0"/>
                    </a:p>
                  </a:txBody>
                  <a:tcPr/>
                </a:tc>
              </a:tr>
              <a:tr h="356632">
                <a:tc>
                  <a:txBody>
                    <a:bodyPr/>
                    <a:lstStyle/>
                    <a:p>
                      <a:pPr algn="ctr"/>
                      <a:endParaRPr lang="en-IN" b="1" dirty="0"/>
                    </a:p>
                  </a:txBody>
                  <a:tcPr/>
                </a:tc>
                <a:tc>
                  <a:txBody>
                    <a:bodyPr/>
                    <a:lstStyle/>
                    <a:p>
                      <a:pPr algn="ctr"/>
                      <a:endParaRPr lang="en-IN" b="1"/>
                    </a:p>
                  </a:txBody>
                  <a:tcPr/>
                </a:tc>
                <a:tc>
                  <a:txBody>
                    <a:bodyPr/>
                    <a:lstStyle/>
                    <a:p>
                      <a:pPr algn="ctr"/>
                      <a:endParaRPr lang="en-IN" b="1"/>
                    </a:p>
                  </a:txBody>
                  <a:tcPr/>
                </a:tc>
                <a:tc>
                  <a:txBody>
                    <a:bodyPr/>
                    <a:lstStyle/>
                    <a:p>
                      <a:pPr algn="ctr"/>
                      <a:endParaRPr lang="en-IN" b="1"/>
                    </a:p>
                  </a:txBody>
                  <a:tcPr/>
                </a:tc>
                <a:tc vMerge="1">
                  <a:txBody>
                    <a:bodyPr/>
                    <a:lstStyle/>
                    <a:p>
                      <a:pPr algn="ctr"/>
                      <a:endParaRPr lang="en-IN" b="1" dirty="0"/>
                    </a:p>
                  </a:txBody>
                  <a:tcPr/>
                </a:tc>
                <a:tc vMerge="1">
                  <a:txBody>
                    <a:bodyPr/>
                    <a:lstStyle/>
                    <a:p>
                      <a:pPr algn="ctr"/>
                      <a:endParaRPr lang="en-IN" dirty="0"/>
                    </a:p>
                  </a:txBody>
                  <a:tcPr/>
                </a:tc>
                <a:tc vMerge="1">
                  <a:txBody>
                    <a:bodyPr/>
                    <a:lstStyle/>
                    <a:p>
                      <a:pPr algn="ctr"/>
                      <a:endParaRPr lang="en-IN" b="1" dirty="0"/>
                    </a:p>
                  </a:txBody>
                  <a:tcPr/>
                </a:tc>
              </a:tr>
              <a:tr h="449031">
                <a:tc>
                  <a:txBody>
                    <a:bodyPr/>
                    <a:lstStyle/>
                    <a:p>
                      <a:pPr algn="ctr"/>
                      <a:endParaRPr lang="en-IN" b="1" dirty="0"/>
                    </a:p>
                  </a:txBody>
                  <a:tcPr/>
                </a:tc>
                <a:tc>
                  <a:txBody>
                    <a:bodyPr/>
                    <a:lstStyle/>
                    <a:p>
                      <a:pPr algn="ctr"/>
                      <a:endParaRPr lang="en-IN" b="1"/>
                    </a:p>
                  </a:txBody>
                  <a:tcPr/>
                </a:tc>
                <a:tc>
                  <a:txBody>
                    <a:bodyPr/>
                    <a:lstStyle/>
                    <a:p>
                      <a:pPr algn="ctr"/>
                      <a:endParaRPr lang="en-IN" b="1" dirty="0"/>
                    </a:p>
                  </a:txBody>
                  <a:tcPr/>
                </a:tc>
                <a:tc>
                  <a:txBody>
                    <a:bodyPr/>
                    <a:lstStyle/>
                    <a:p>
                      <a:pPr algn="ctr"/>
                      <a:endParaRPr lang="en-IN" b="1"/>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1" dirty="0" smtClean="0"/>
                        <a:t>webinar</a:t>
                      </a:r>
                      <a:endParaRPr lang="en-IN" b="1" dirty="0" smtClean="0"/>
                    </a:p>
                  </a:txBody>
                  <a:tcPr/>
                </a:tc>
                <a:tc vMerge="1">
                  <a:txBody>
                    <a:bodyPr/>
                    <a:lstStyle/>
                    <a:p>
                      <a:pPr algn="ctr"/>
                      <a:endParaRPr lang="en-IN" b="1" dirty="0"/>
                    </a:p>
                  </a:txBody>
                  <a:tcPr/>
                </a:tc>
                <a:tc vMerge="1">
                  <a:txBody>
                    <a:bodyPr/>
                    <a:lstStyle/>
                    <a:p>
                      <a:pPr algn="ctr"/>
                      <a:endParaRPr lang="en-IN" b="1" dirty="0"/>
                    </a:p>
                  </a:txBody>
                  <a:tcPr/>
                </a:tc>
              </a:tr>
              <a:tr h="356632">
                <a:tc>
                  <a:txBody>
                    <a:bodyPr/>
                    <a:lstStyle/>
                    <a:p>
                      <a:pPr algn="ctr"/>
                      <a:r>
                        <a:rPr lang="en-GB" b="1" dirty="0" smtClean="0"/>
                        <a:t>15</a:t>
                      </a:r>
                      <a:endParaRPr lang="en-IN" b="1" dirty="0"/>
                    </a:p>
                  </a:txBody>
                  <a:tcPr/>
                </a:tc>
                <a:tc>
                  <a:txBody>
                    <a:bodyPr/>
                    <a:lstStyle/>
                    <a:p>
                      <a:pPr algn="ctr"/>
                      <a:r>
                        <a:rPr lang="en-GB" b="1" dirty="0" smtClean="0"/>
                        <a:t>16</a:t>
                      </a:r>
                      <a:endParaRPr lang="en-IN" b="1" dirty="0"/>
                    </a:p>
                  </a:txBody>
                  <a:tcPr/>
                </a:tc>
                <a:tc>
                  <a:txBody>
                    <a:bodyPr/>
                    <a:lstStyle/>
                    <a:p>
                      <a:pPr algn="ctr"/>
                      <a:r>
                        <a:rPr lang="en-GB" b="1" dirty="0" smtClean="0"/>
                        <a:t>17</a:t>
                      </a:r>
                      <a:endParaRPr lang="en-IN" b="1" dirty="0"/>
                    </a:p>
                  </a:txBody>
                  <a:tcPr/>
                </a:tc>
                <a:tc>
                  <a:txBody>
                    <a:bodyPr/>
                    <a:lstStyle/>
                    <a:p>
                      <a:pPr algn="ctr"/>
                      <a:r>
                        <a:rPr lang="en-GB" b="1" dirty="0" smtClean="0"/>
                        <a:t>18</a:t>
                      </a:r>
                      <a:endParaRPr lang="en-IN" b="1" dirty="0"/>
                    </a:p>
                  </a:txBody>
                  <a:tcPr/>
                </a:tc>
                <a:tc>
                  <a:txBody>
                    <a:bodyPr/>
                    <a:lstStyle/>
                    <a:p>
                      <a:pPr algn="ctr"/>
                      <a:r>
                        <a:rPr lang="en-GB" b="1" dirty="0" smtClean="0"/>
                        <a:t>19</a:t>
                      </a:r>
                      <a:endParaRPr lang="en-IN" b="1" dirty="0"/>
                    </a:p>
                  </a:txBody>
                  <a:tcPr/>
                </a:tc>
                <a:tc>
                  <a:txBody>
                    <a:bodyPr/>
                    <a:lstStyle/>
                    <a:p>
                      <a:pPr algn="ctr"/>
                      <a:r>
                        <a:rPr lang="en-GB" b="1" dirty="0" smtClean="0"/>
                        <a:t>20</a:t>
                      </a:r>
                      <a:endParaRPr lang="en-IN" b="1" dirty="0"/>
                    </a:p>
                  </a:txBody>
                  <a:tcPr/>
                </a:tc>
                <a:tc>
                  <a:txBody>
                    <a:bodyPr/>
                    <a:lstStyle/>
                    <a:p>
                      <a:pPr algn="ctr"/>
                      <a:r>
                        <a:rPr lang="en-GB" b="1" dirty="0" smtClean="0"/>
                        <a:t>21</a:t>
                      </a:r>
                      <a:endParaRPr lang="en-IN" b="1" dirty="0"/>
                    </a:p>
                  </a:txBody>
                  <a:tcPr/>
                </a:tc>
              </a:tr>
              <a:tr h="624106">
                <a:tc>
                  <a:txBody>
                    <a:bodyPr/>
                    <a:lstStyle/>
                    <a:p>
                      <a:pPr algn="ctr"/>
                      <a:endParaRPr lang="en-IN" b="0" i="0" dirty="0"/>
                    </a:p>
                  </a:txBody>
                  <a:tcPr/>
                </a:tc>
                <a:tc>
                  <a:txBody>
                    <a:bodyPr/>
                    <a:lstStyle/>
                    <a:p>
                      <a:pPr algn="ctr"/>
                      <a:r>
                        <a:rPr lang="en-GB" b="0" dirty="0" smtClean="0"/>
                        <a:t>Campaign</a:t>
                      </a:r>
                      <a:endParaRPr lang="en-IN" b="0" dirty="0"/>
                    </a:p>
                  </a:txBody>
                  <a:tcPr/>
                </a:tc>
                <a:tc>
                  <a:txBody>
                    <a:bodyPr/>
                    <a:lstStyle/>
                    <a:p>
                      <a:pPr algn="ctr"/>
                      <a:r>
                        <a:rPr lang="en-GB" b="0" dirty="0" smtClean="0"/>
                        <a:t>New</a:t>
                      </a:r>
                      <a:r>
                        <a:rPr lang="en-GB" b="0" baseline="0" dirty="0" smtClean="0"/>
                        <a:t> blogs</a:t>
                      </a:r>
                      <a:endParaRPr lang="en-IN" b="0" dirty="0"/>
                    </a:p>
                  </a:txBody>
                  <a:tcPr/>
                </a:tc>
                <a:tc>
                  <a:txBody>
                    <a:bodyPr/>
                    <a:lstStyle/>
                    <a:p>
                      <a:pPr algn="ctr"/>
                      <a:r>
                        <a:rPr lang="en-GB" b="0" dirty="0" smtClean="0"/>
                        <a:t>Instagram chat</a:t>
                      </a:r>
                      <a:endParaRPr lang="en-IN" b="0" dirty="0"/>
                    </a:p>
                  </a:txBody>
                  <a:tcPr/>
                </a:tc>
                <a:tc>
                  <a:txBody>
                    <a:bodyPr/>
                    <a:lstStyle/>
                    <a:p>
                      <a:pPr algn="ctr"/>
                      <a:r>
                        <a:rPr lang="en-GB" b="0" dirty="0" smtClean="0"/>
                        <a:t>Group engagement</a:t>
                      </a:r>
                      <a:endParaRPr lang="en-IN" b="0" dirty="0"/>
                    </a:p>
                  </a:txBody>
                  <a:tcPr/>
                </a:tc>
                <a:tc>
                  <a:txBody>
                    <a:bodyPr/>
                    <a:lstStyle/>
                    <a:p>
                      <a:pPr algn="ctr"/>
                      <a:r>
                        <a:rPr lang="en-GB" b="1" dirty="0" smtClean="0"/>
                        <a:t>E-Book</a:t>
                      </a:r>
                      <a:endParaRPr lang="en-IN"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smtClean="0"/>
                        <a:t>Campaign</a:t>
                      </a:r>
                      <a:endParaRPr lang="en-IN" b="0" dirty="0" smtClean="0"/>
                    </a:p>
                    <a:p>
                      <a:pPr algn="ctr"/>
                      <a:endParaRPr lang="en-IN" b="1" dirty="0"/>
                    </a:p>
                  </a:txBody>
                  <a:tcPr/>
                </a:tc>
              </a:tr>
              <a:tr h="391755">
                <a:tc>
                  <a:txBody>
                    <a:bodyPr/>
                    <a:lstStyle/>
                    <a:p>
                      <a:pPr algn="ctr"/>
                      <a:endParaRPr lang="en-IN" b="0" i="0" dirty="0"/>
                    </a:p>
                  </a:txBody>
                  <a:tcPr/>
                </a:tc>
                <a:tc>
                  <a:txBody>
                    <a:bodyPr/>
                    <a:lstStyle/>
                    <a:p>
                      <a:pPr algn="ctr"/>
                      <a:endParaRPr lang="en-IN" b="1" dirty="0"/>
                    </a:p>
                  </a:txBody>
                  <a:tcPr/>
                </a:tc>
                <a:tc>
                  <a:txBody>
                    <a:bodyPr/>
                    <a:lstStyle/>
                    <a:p>
                      <a:pPr algn="ctr"/>
                      <a:endParaRPr lang="en-IN" b="1" dirty="0"/>
                    </a:p>
                  </a:txBody>
                  <a:tcPr/>
                </a:tc>
                <a:tc>
                  <a:txBody>
                    <a:bodyPr/>
                    <a:lstStyle/>
                    <a:p>
                      <a:pPr algn="ctr"/>
                      <a:endParaRPr lang="en-IN" b="1" dirty="0"/>
                    </a:p>
                  </a:txBody>
                  <a:tcPr/>
                </a:tc>
                <a:tc>
                  <a:txBody>
                    <a:bodyPr/>
                    <a:lstStyle/>
                    <a:p>
                      <a:pPr algn="ctr"/>
                      <a:endParaRPr lang="en-IN" b="1" dirty="0"/>
                    </a:p>
                  </a:txBody>
                  <a:tcPr/>
                </a:tc>
                <a:tc>
                  <a:txBody>
                    <a:bodyPr/>
                    <a:lstStyle/>
                    <a:p>
                      <a:pPr algn="ctr"/>
                      <a:endParaRPr lang="en-IN" b="1" dirty="0"/>
                    </a:p>
                  </a:txBody>
                  <a:tcPr/>
                </a:tc>
                <a:tc>
                  <a:txBody>
                    <a:bodyPr/>
                    <a:lstStyle/>
                    <a:p>
                      <a:pPr algn="ctr"/>
                      <a:endParaRPr lang="en-IN" b="1" dirty="0"/>
                    </a:p>
                  </a:txBody>
                  <a:tcPr/>
                </a:tc>
              </a:tr>
              <a:tr h="356632">
                <a:tc>
                  <a:txBody>
                    <a:bodyPr/>
                    <a:lstStyle/>
                    <a:p>
                      <a:pPr algn="ctr"/>
                      <a:r>
                        <a:rPr lang="en-GB" b="1" dirty="0" smtClean="0"/>
                        <a:t>22</a:t>
                      </a:r>
                      <a:endParaRPr lang="en-IN" b="1" dirty="0"/>
                    </a:p>
                  </a:txBody>
                  <a:tcPr/>
                </a:tc>
                <a:tc>
                  <a:txBody>
                    <a:bodyPr/>
                    <a:lstStyle/>
                    <a:p>
                      <a:pPr algn="ctr"/>
                      <a:r>
                        <a:rPr lang="en-GB" b="1" dirty="0" smtClean="0"/>
                        <a:t>23</a:t>
                      </a:r>
                      <a:endParaRPr lang="en-IN" b="1" dirty="0"/>
                    </a:p>
                  </a:txBody>
                  <a:tcPr/>
                </a:tc>
                <a:tc>
                  <a:txBody>
                    <a:bodyPr/>
                    <a:lstStyle/>
                    <a:p>
                      <a:pPr algn="ctr"/>
                      <a:r>
                        <a:rPr lang="en-GB" b="1" dirty="0" smtClean="0"/>
                        <a:t>24</a:t>
                      </a:r>
                      <a:endParaRPr lang="en-IN" b="1" dirty="0"/>
                    </a:p>
                  </a:txBody>
                  <a:tcPr/>
                </a:tc>
                <a:tc>
                  <a:txBody>
                    <a:bodyPr/>
                    <a:lstStyle/>
                    <a:p>
                      <a:pPr algn="ctr"/>
                      <a:r>
                        <a:rPr lang="en-GB" b="1" dirty="0" smtClean="0"/>
                        <a:t>25</a:t>
                      </a:r>
                      <a:endParaRPr lang="en-IN" b="1" dirty="0"/>
                    </a:p>
                  </a:txBody>
                  <a:tcPr/>
                </a:tc>
                <a:tc>
                  <a:txBody>
                    <a:bodyPr/>
                    <a:lstStyle/>
                    <a:p>
                      <a:pPr algn="ctr"/>
                      <a:r>
                        <a:rPr lang="en-GB" b="1" dirty="0" smtClean="0"/>
                        <a:t>26</a:t>
                      </a:r>
                      <a:endParaRPr lang="en-IN" b="1" dirty="0"/>
                    </a:p>
                  </a:txBody>
                  <a:tcPr/>
                </a:tc>
                <a:tc>
                  <a:txBody>
                    <a:bodyPr/>
                    <a:lstStyle/>
                    <a:p>
                      <a:pPr algn="ctr"/>
                      <a:r>
                        <a:rPr lang="en-GB" b="1" dirty="0" smtClean="0"/>
                        <a:t>27</a:t>
                      </a:r>
                      <a:endParaRPr lang="en-IN" b="1" dirty="0"/>
                    </a:p>
                  </a:txBody>
                  <a:tcPr/>
                </a:tc>
                <a:tc>
                  <a:txBody>
                    <a:bodyPr/>
                    <a:lstStyle/>
                    <a:p>
                      <a:pPr algn="ctr"/>
                      <a:r>
                        <a:rPr lang="en-GB" b="1" dirty="0" smtClean="0"/>
                        <a:t>28</a:t>
                      </a:r>
                      <a:endParaRPr lang="en-IN" b="1" dirty="0"/>
                    </a:p>
                  </a:txBody>
                  <a:tcPr/>
                </a:tc>
              </a:tr>
              <a:tr h="356632">
                <a:tc rowSpan="2">
                  <a:txBody>
                    <a:bodyPr/>
                    <a:lstStyle/>
                    <a:p>
                      <a:pPr algn="ctr"/>
                      <a:endParaRPr lang="en-IN" b="0" dirty="0"/>
                    </a:p>
                  </a:txBody>
                  <a:tcPr anchor="ctr"/>
                </a:tc>
                <a:tc rowSpan="2">
                  <a:txBody>
                    <a:bodyPr/>
                    <a:lstStyle/>
                    <a:p>
                      <a:pPr algn="ctr"/>
                      <a:r>
                        <a:rPr lang="en-GB" b="1" dirty="0" smtClean="0"/>
                        <a:t>Holiday</a:t>
                      </a:r>
                      <a:endParaRPr lang="en-IN" b="1" dirty="0"/>
                    </a:p>
                  </a:txBody>
                  <a:tcPr anchor="ctr"/>
                </a:tc>
                <a:tc rowSpan="2">
                  <a:txBody>
                    <a:bodyPr/>
                    <a:lstStyle/>
                    <a:p>
                      <a:pPr algn="ctr"/>
                      <a:r>
                        <a:rPr lang="en-GB" b="1" dirty="0" smtClean="0"/>
                        <a:t>Holiday</a:t>
                      </a:r>
                      <a:endParaRPr lang="en-IN" b="1" dirty="0"/>
                    </a:p>
                  </a:txBody>
                  <a:tcPr anchor="ctr"/>
                </a:tc>
                <a:tc rowSpan="2">
                  <a:txBody>
                    <a:bodyPr/>
                    <a:lstStyle/>
                    <a:p>
                      <a:pPr algn="ctr"/>
                      <a:r>
                        <a:rPr lang="en-GB" b="1" dirty="0" smtClean="0"/>
                        <a:t>Holiday</a:t>
                      </a:r>
                      <a:endParaRPr lang="en-IN" b="1" dirty="0"/>
                    </a:p>
                  </a:txBody>
                  <a:tcPr anchor="ctr"/>
                </a:tc>
                <a:tc>
                  <a:txBody>
                    <a:bodyPr/>
                    <a:lstStyle/>
                    <a:p>
                      <a:pPr algn="ctr"/>
                      <a:r>
                        <a:rPr lang="en-GB" b="0" dirty="0" smtClean="0"/>
                        <a:t>Facebook</a:t>
                      </a:r>
                      <a:endParaRPr lang="en-IN" b="0" dirty="0"/>
                    </a:p>
                  </a:txBody>
                  <a:tcPr/>
                </a:tc>
                <a:tc rowSpan="2">
                  <a:txBody>
                    <a:bodyPr/>
                    <a:lstStyle/>
                    <a:p>
                      <a:pPr algn="ctr"/>
                      <a:r>
                        <a:rPr lang="en-GB" b="0" dirty="0" smtClean="0"/>
                        <a:t>Twitter promotion</a:t>
                      </a:r>
                      <a:endParaRPr lang="en-IN" b="0" dirty="0"/>
                    </a:p>
                  </a:txBody>
                  <a:tcPr/>
                </a:tc>
                <a:tc>
                  <a:txBody>
                    <a:bodyPr/>
                    <a:lstStyle/>
                    <a:p>
                      <a:endParaRPr lang="en-IN" b="1" dirty="0"/>
                    </a:p>
                  </a:txBody>
                  <a:tcPr/>
                </a:tc>
              </a:tr>
              <a:tr h="356632">
                <a:tc vMerge="1">
                  <a:txBody>
                    <a:bodyPr/>
                    <a:lstStyle/>
                    <a:p>
                      <a:pPr algn="ctr"/>
                      <a:endParaRPr lang="en-IN" b="1" dirty="0"/>
                    </a:p>
                  </a:txBody>
                  <a:tcPr/>
                </a:tc>
                <a:tc vMerge="1">
                  <a:txBody>
                    <a:bodyPr/>
                    <a:lstStyle/>
                    <a:p>
                      <a:pPr algn="ctr"/>
                      <a:endParaRPr lang="en-IN" dirty="0"/>
                    </a:p>
                  </a:txBody>
                  <a:tcPr/>
                </a:tc>
                <a:tc vMerge="1">
                  <a:txBody>
                    <a:bodyPr/>
                    <a:lstStyle/>
                    <a:p>
                      <a:pPr algn="ctr"/>
                      <a:endParaRPr lang="en-IN" dirty="0"/>
                    </a:p>
                  </a:txBody>
                  <a:tcPr/>
                </a:tc>
                <a:tc vMerge="1">
                  <a:txBody>
                    <a:bodyPr/>
                    <a:lstStyle/>
                    <a:p>
                      <a:pPr algn="ctr"/>
                      <a:endParaRPr lang="en-IN" dirty="0"/>
                    </a:p>
                  </a:txBody>
                  <a:tcPr/>
                </a:tc>
                <a:tc>
                  <a:txBody>
                    <a:bodyPr/>
                    <a:lstStyle/>
                    <a:p>
                      <a:pPr algn="ctr"/>
                      <a:endParaRPr lang="en-IN" b="1" dirty="0"/>
                    </a:p>
                  </a:txBody>
                  <a:tcPr/>
                </a:tc>
                <a:tc vMerge="1">
                  <a:txBody>
                    <a:bodyPr/>
                    <a:lstStyle/>
                    <a:p>
                      <a:pPr algn="ctr"/>
                      <a:endParaRPr lang="en-IN" b="0" dirty="0"/>
                    </a:p>
                  </a:txBody>
                  <a:tcPr/>
                </a:tc>
                <a:tc>
                  <a:txBody>
                    <a:bodyPr/>
                    <a:lstStyle/>
                    <a:p>
                      <a:r>
                        <a:rPr lang="en-GB" b="0" i="0" dirty="0" smtClean="0"/>
                        <a:t>Product</a:t>
                      </a:r>
                      <a:r>
                        <a:rPr lang="en-GB" b="0" i="0" baseline="0" dirty="0" smtClean="0"/>
                        <a:t> launch</a:t>
                      </a:r>
                      <a:endParaRPr lang="en-IN" b="1" dirty="0"/>
                    </a:p>
                  </a:txBody>
                  <a:tcPr/>
                </a:tc>
              </a:tr>
              <a:tr h="356632">
                <a:tc>
                  <a:txBody>
                    <a:bodyPr/>
                    <a:lstStyle/>
                    <a:p>
                      <a:pPr algn="ctr"/>
                      <a:r>
                        <a:rPr lang="en-GB" b="1" dirty="0" smtClean="0"/>
                        <a:t>29</a:t>
                      </a:r>
                      <a:endParaRPr lang="en-IN" b="1" dirty="0"/>
                    </a:p>
                  </a:txBody>
                  <a:tcPr/>
                </a:tc>
                <a:tc>
                  <a:txBody>
                    <a:bodyPr/>
                    <a:lstStyle/>
                    <a:p>
                      <a:pPr algn="ctr"/>
                      <a:r>
                        <a:rPr lang="en-GB" b="1" dirty="0" smtClean="0"/>
                        <a:t>30</a:t>
                      </a:r>
                      <a:endParaRPr lang="en-IN" b="1" dirty="0"/>
                    </a:p>
                  </a:txBody>
                  <a:tcPr/>
                </a:tc>
                <a:tc>
                  <a:txBody>
                    <a:bodyPr/>
                    <a:lstStyle/>
                    <a:p>
                      <a:pPr algn="ctr"/>
                      <a:r>
                        <a:rPr lang="en-GB" b="1" dirty="0" smtClean="0"/>
                        <a:t>31</a:t>
                      </a:r>
                      <a:endParaRPr lang="en-IN" b="1" dirty="0"/>
                    </a:p>
                  </a:txBody>
                  <a:tcPr/>
                </a:tc>
                <a:tc>
                  <a:txBody>
                    <a:bodyPr/>
                    <a:lstStyle/>
                    <a:p>
                      <a:pPr algn="ctr"/>
                      <a:endParaRPr lang="en-IN" b="1" dirty="0"/>
                    </a:p>
                  </a:txBody>
                  <a:tcPr/>
                </a:tc>
                <a:tc>
                  <a:txBody>
                    <a:bodyPr/>
                    <a:lstStyle/>
                    <a:p>
                      <a:pPr algn="ctr"/>
                      <a:endParaRPr lang="en-IN" b="1" dirty="0"/>
                    </a:p>
                  </a:txBody>
                  <a:tcPr/>
                </a:tc>
                <a:tc>
                  <a:txBody>
                    <a:bodyPr/>
                    <a:lstStyle/>
                    <a:p>
                      <a:pPr algn="ctr"/>
                      <a:endParaRPr lang="en-IN" b="1" dirty="0"/>
                    </a:p>
                  </a:txBody>
                  <a:tcPr/>
                </a:tc>
                <a:tc>
                  <a:txBody>
                    <a:bodyPr/>
                    <a:lstStyle/>
                    <a:p>
                      <a:endParaRPr lang="en-IN" b="1" dirty="0"/>
                    </a:p>
                  </a:txBody>
                  <a:tcPr/>
                </a:tc>
              </a:tr>
              <a:tr h="356632">
                <a:tc>
                  <a:txBody>
                    <a:bodyPr/>
                    <a:lstStyle/>
                    <a:p>
                      <a:endParaRPr lang="en-IN" b="1" dirty="0"/>
                    </a:p>
                  </a:txBody>
                  <a:tcPr/>
                </a:tc>
                <a:tc>
                  <a:txBody>
                    <a:bodyPr/>
                    <a:lstStyle/>
                    <a:p>
                      <a:r>
                        <a:rPr lang="en-GB" b="1" dirty="0" smtClean="0"/>
                        <a:t>Twitter chat</a:t>
                      </a:r>
                      <a:endParaRPr lang="en-IN" b="1" dirty="0"/>
                    </a:p>
                  </a:txBody>
                  <a:tcPr/>
                </a:tc>
                <a:tc>
                  <a:txBody>
                    <a:bodyPr/>
                    <a:lstStyle/>
                    <a:p>
                      <a:pPr algn="ctr"/>
                      <a:r>
                        <a:rPr lang="en-GB" b="1" dirty="0" smtClean="0"/>
                        <a:t>others</a:t>
                      </a:r>
                      <a:endParaRPr lang="en-IN" b="1" dirty="0"/>
                    </a:p>
                  </a:txBody>
                  <a:tcPr anchor="ctr"/>
                </a:tc>
                <a:tc>
                  <a:txBody>
                    <a:bodyPr/>
                    <a:lstStyle/>
                    <a:p>
                      <a:endParaRPr lang="en-IN" b="1" dirty="0"/>
                    </a:p>
                  </a:txBody>
                  <a:tcPr/>
                </a:tc>
                <a:tc>
                  <a:txBody>
                    <a:bodyPr/>
                    <a:lstStyle/>
                    <a:p>
                      <a:endParaRPr lang="en-IN" b="1" dirty="0"/>
                    </a:p>
                  </a:txBody>
                  <a:tcPr/>
                </a:tc>
                <a:tc>
                  <a:txBody>
                    <a:bodyPr/>
                    <a:lstStyle/>
                    <a:p>
                      <a:endParaRPr lang="en-IN" b="1" dirty="0"/>
                    </a:p>
                  </a:txBody>
                  <a:tcPr/>
                </a:tc>
                <a:tc>
                  <a:txBody>
                    <a:bodyPr/>
                    <a:lstStyle/>
                    <a:p>
                      <a:endParaRPr lang="en-IN" b="1" dirty="0"/>
                    </a:p>
                  </a:txBody>
                  <a:tcPr/>
                </a:tc>
              </a:tr>
            </a:tbl>
          </a:graphicData>
        </a:graphic>
      </p:graphicFrame>
    </p:spTree>
    <p:extLst>
      <p:ext uri="{BB962C8B-B14F-4D97-AF65-F5344CB8AC3E}">
        <p14:creationId xmlns:p14="http://schemas.microsoft.com/office/powerpoint/2010/main" val="601150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06545" cy="5680364"/>
          </a:xfrm>
        </p:spPr>
        <p:txBody>
          <a:bodyPr/>
          <a:lstStyle/>
          <a:p>
            <a:r>
              <a:rPr lang="en-GB" dirty="0" smtClean="0">
                <a:solidFill>
                  <a:schemeClr val="bg1"/>
                </a:solidFill>
              </a:rPr>
              <a:t>MOTHER DAIRY POSTERS:-</a:t>
            </a:r>
            <a:r>
              <a:rPr lang="en-IN" dirty="0">
                <a:solidFill>
                  <a:schemeClr val="bg1"/>
                </a:solidFill>
              </a:rPr>
              <a:t/>
            </a:r>
            <a:br>
              <a:rPr lang="en-IN" dirty="0">
                <a:solidFill>
                  <a:schemeClr val="bg1"/>
                </a:solidFill>
              </a:rPr>
            </a:br>
            <a:r>
              <a:rPr lang="en-IN" dirty="0" smtClean="0">
                <a:solidFill>
                  <a:schemeClr val="bg1"/>
                </a:solidFill>
              </a:rPr>
              <a:t/>
            </a:r>
            <a:br>
              <a:rPr lang="en-IN" dirty="0" smtClean="0">
                <a:solidFill>
                  <a:schemeClr val="bg1"/>
                </a:solidFill>
              </a:rPr>
            </a:br>
            <a:r>
              <a:rPr lang="en-IN" dirty="0">
                <a:solidFill>
                  <a:schemeClr val="bg1"/>
                </a:solidFill>
              </a:rPr>
              <a:t/>
            </a:r>
            <a:br>
              <a:rPr lang="en-IN" dirty="0">
                <a:solidFill>
                  <a:schemeClr val="bg1"/>
                </a:solidFill>
              </a:rPr>
            </a:br>
            <a:r>
              <a:rPr lang="en-IN" dirty="0" smtClean="0">
                <a:solidFill>
                  <a:schemeClr val="bg1"/>
                </a:solidFill>
              </a:rPr>
              <a:t/>
            </a:r>
            <a:br>
              <a:rPr lang="en-IN" dirty="0" smtClean="0">
                <a:solidFill>
                  <a:schemeClr val="bg1"/>
                </a:solidFill>
              </a:rPr>
            </a:br>
            <a:r>
              <a:rPr lang="en-IN" dirty="0">
                <a:solidFill>
                  <a:schemeClr val="bg1"/>
                </a:solidFill>
              </a:rPr>
              <a:t/>
            </a:r>
            <a:br>
              <a:rPr lang="en-IN" dirty="0">
                <a:solidFill>
                  <a:schemeClr val="bg1"/>
                </a:solidFill>
              </a:rPr>
            </a:br>
            <a:r>
              <a:rPr lang="en-IN" dirty="0" smtClean="0">
                <a:solidFill>
                  <a:schemeClr val="bg1"/>
                </a:solidFill>
              </a:rPr>
              <a:t/>
            </a:r>
            <a:br>
              <a:rPr lang="en-IN" dirty="0" smtClean="0">
                <a:solidFill>
                  <a:schemeClr val="bg1"/>
                </a:solidFill>
              </a:rPr>
            </a:br>
            <a:r>
              <a:rPr lang="en-IN" dirty="0">
                <a:solidFill>
                  <a:schemeClr val="bg1"/>
                </a:solidFill>
              </a:rPr>
              <a:t/>
            </a:r>
            <a:br>
              <a:rPr lang="en-IN" dirty="0">
                <a:solidFill>
                  <a:schemeClr val="bg1"/>
                </a:solidFill>
              </a:rPr>
            </a:br>
            <a:r>
              <a:rPr lang="en-IN" dirty="0" smtClean="0">
                <a:solidFill>
                  <a:schemeClr val="bg1"/>
                </a:solidFill>
              </a:rPr>
              <a:t/>
            </a:r>
            <a:br>
              <a:rPr lang="en-IN" dirty="0" smtClean="0">
                <a:solidFill>
                  <a:schemeClr val="bg1"/>
                </a:solidFill>
              </a:rPr>
            </a:br>
            <a:endParaRPr lang="en-IN"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690254"/>
            <a:ext cx="5936673" cy="4184073"/>
          </a:xfrm>
          <a:prstGeom prst="rect">
            <a:avLst/>
          </a:prstGeom>
        </p:spPr>
      </p:pic>
    </p:spTree>
    <p:extLst>
      <p:ext uri="{BB962C8B-B14F-4D97-AF65-F5344CB8AC3E}">
        <p14:creationId xmlns:p14="http://schemas.microsoft.com/office/powerpoint/2010/main" val="19263283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5854" y="415636"/>
            <a:ext cx="10737274" cy="6012873"/>
          </a:xfrm>
        </p:spPr>
        <p:txBody>
          <a:bodyPr>
            <a:normAutofit fontScale="90000"/>
          </a:bodyPr>
          <a:lstStyle/>
          <a:p>
            <a:r>
              <a:rPr lang="en-GB" dirty="0" smtClean="0">
                <a:solidFill>
                  <a:schemeClr val="bg1"/>
                </a:solidFill>
              </a:rPr>
              <a:t>INSTAGRAM REEL:-</a:t>
            </a:r>
            <a:br>
              <a:rPr lang="en-GB" dirty="0" smtClean="0">
                <a:solidFill>
                  <a:schemeClr val="bg1"/>
                </a:solidFill>
              </a:rPr>
            </a:br>
            <a:r>
              <a:rPr lang="en-GB" dirty="0">
                <a:solidFill>
                  <a:schemeClr val="bg1"/>
                </a:solidFill>
              </a:rPr>
              <a:t/>
            </a:r>
            <a:br>
              <a:rPr lang="en-GB" dirty="0">
                <a:solidFill>
                  <a:schemeClr val="bg1"/>
                </a:solidFill>
              </a:rPr>
            </a:br>
            <a:r>
              <a:rPr lang="en-GB" dirty="0">
                <a:solidFill>
                  <a:schemeClr val="bg1"/>
                </a:solidFill>
              </a:rPr>
              <a:t/>
            </a:r>
            <a:br>
              <a:rPr lang="en-GB" dirty="0">
                <a:solidFill>
                  <a:schemeClr val="bg1"/>
                </a:solidFill>
              </a:rPr>
            </a:br>
            <a:r>
              <a:rPr lang="en-GB" dirty="0">
                <a:solidFill>
                  <a:schemeClr val="bg1"/>
                </a:solidFill>
              </a:rPr>
              <a:t>https://instagram.com/stories/durga00089/3212621732783686286?utm_source=ig_story_item_share&amp;igshid=MTc4MmM1YmI2Ng</a:t>
            </a:r>
            <a:r>
              <a:rPr lang="en-GB" dirty="0" smtClean="0">
                <a:solidFill>
                  <a:schemeClr val="bg1"/>
                </a:solidFill>
              </a:rPr>
              <a:t>==</a:t>
            </a:r>
            <a:br>
              <a:rPr lang="en-GB" dirty="0" smtClean="0">
                <a:solidFill>
                  <a:schemeClr val="bg1"/>
                </a:solidFill>
              </a:rPr>
            </a:br>
            <a:r>
              <a:rPr lang="en-GB" dirty="0">
                <a:solidFill>
                  <a:schemeClr val="bg1"/>
                </a:solidFill>
              </a:rPr>
              <a:t/>
            </a:r>
            <a:br>
              <a:rPr lang="en-GB" dirty="0">
                <a:solidFill>
                  <a:schemeClr val="bg1"/>
                </a:solidFill>
              </a:rPr>
            </a:br>
            <a:r>
              <a:rPr lang="en-GB" dirty="0" smtClean="0">
                <a:solidFill>
                  <a:schemeClr val="bg1"/>
                </a:solidFill>
              </a:rPr>
              <a:t/>
            </a:r>
            <a:br>
              <a:rPr lang="en-GB" dirty="0" smtClean="0">
                <a:solidFill>
                  <a:schemeClr val="bg1"/>
                </a:solidFill>
              </a:rPr>
            </a:br>
            <a:r>
              <a:rPr lang="en-GB" dirty="0">
                <a:solidFill>
                  <a:schemeClr val="bg1"/>
                </a:solidFill>
              </a:rPr>
              <a:t/>
            </a:r>
            <a:br>
              <a:rPr lang="en-GB" dirty="0">
                <a:solidFill>
                  <a:schemeClr val="bg1"/>
                </a:solidFill>
              </a:rPr>
            </a:br>
            <a:endParaRPr lang="en-IN" dirty="0">
              <a:solidFill>
                <a:schemeClr val="bg1"/>
              </a:solidFill>
            </a:endParaRPr>
          </a:p>
        </p:txBody>
      </p:sp>
    </p:spTree>
    <p:extLst>
      <p:ext uri="{BB962C8B-B14F-4D97-AF65-F5344CB8AC3E}">
        <p14:creationId xmlns:p14="http://schemas.microsoft.com/office/powerpoint/2010/main" val="1069623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509" y="3394364"/>
            <a:ext cx="1108364" cy="893618"/>
          </a:xfrm>
          <a:prstGeom prst="rect">
            <a:avLst/>
          </a:prstGeom>
        </p:spPr>
      </p:pic>
    </p:spTree>
    <p:extLst>
      <p:ext uri="{BB962C8B-B14F-4D97-AF65-F5344CB8AC3E}">
        <p14:creationId xmlns:p14="http://schemas.microsoft.com/office/powerpoint/2010/main" val="3462165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3745D60-F862-41F6-9EF8-EA972E722C87}"/>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2</a:t>
            </a:fld>
            <a:endParaRPr lang="en-US" dirty="0"/>
          </a:p>
        </p:txBody>
      </p:sp>
      <p:sp>
        <p:nvSpPr>
          <p:cNvPr id="2" name="Title 1"/>
          <p:cNvSpPr>
            <a:spLocks noGrp="1"/>
          </p:cNvSpPr>
          <p:nvPr>
            <p:ph type="title"/>
          </p:nvPr>
        </p:nvSpPr>
        <p:spPr>
          <a:xfrm>
            <a:off x="193964" y="166256"/>
            <a:ext cx="11471563" cy="6289962"/>
          </a:xfrm>
        </p:spPr>
        <p:txBody>
          <a:bodyPr>
            <a:normAutofit/>
          </a:bodyPr>
          <a:lstStyle/>
          <a:p>
            <a:r>
              <a:rPr lang="en-GB" sz="2400" dirty="0" smtClean="0">
                <a:solidFill>
                  <a:schemeClr val="bg1"/>
                </a:solidFill>
              </a:rPr>
              <a:t>PART 1 : BRAND STUDY, COMPITITOR ANALYSI&amp; BUYERS’S/ AUDIENCE’S PERSONA</a:t>
            </a:r>
            <a:br>
              <a:rPr lang="en-GB" sz="2400" dirty="0" smtClean="0">
                <a:solidFill>
                  <a:schemeClr val="bg1"/>
                </a:solidFill>
              </a:rPr>
            </a:br>
            <a:r>
              <a:rPr lang="en-GB" sz="2400" dirty="0">
                <a:solidFill>
                  <a:schemeClr val="bg1"/>
                </a:solidFill>
              </a:rPr>
              <a:t/>
            </a:r>
            <a:br>
              <a:rPr lang="en-GB" sz="2400" dirty="0">
                <a:solidFill>
                  <a:schemeClr val="bg1"/>
                </a:solidFill>
              </a:rPr>
            </a:br>
            <a:r>
              <a:rPr lang="en-GB" sz="2400" dirty="0" smtClean="0">
                <a:solidFill>
                  <a:schemeClr val="bg1"/>
                </a:solidFill>
              </a:rPr>
              <a:t>RESEARCH BRAND: </a:t>
            </a:r>
            <a:r>
              <a:rPr lang="en-GB" sz="2400" dirty="0">
                <a:solidFill>
                  <a:srgbClr val="0070C0"/>
                </a:solidFill>
              </a:rPr>
              <a:t>“The core brand positioning is quality, trust, and innovation. Our product portfolio has grown such that today we have offerings from breakfast to dinner, and consumers look to us for quality dairy products that are central to their daily diet</a:t>
            </a:r>
            <a:r>
              <a:rPr lang="en-GB" sz="2400" dirty="0" smtClean="0">
                <a:solidFill>
                  <a:srgbClr val="0070C0"/>
                </a:solidFill>
              </a:rPr>
              <a:t>,”</a:t>
            </a:r>
            <a:br>
              <a:rPr lang="en-GB" sz="2400" dirty="0" smtClean="0">
                <a:solidFill>
                  <a:srgbClr val="0070C0"/>
                </a:solidFill>
              </a:rPr>
            </a:br>
            <a:r>
              <a:rPr lang="en-GB" sz="2400" dirty="0" smtClean="0">
                <a:solidFill>
                  <a:srgbClr val="0070C0"/>
                </a:solidFill>
              </a:rPr>
              <a:t/>
            </a:r>
            <a:br>
              <a:rPr lang="en-GB" sz="2400" dirty="0" smtClean="0">
                <a:solidFill>
                  <a:srgbClr val="0070C0"/>
                </a:solidFill>
              </a:rPr>
            </a:br>
            <a:r>
              <a:rPr lang="en-GB" sz="2400" dirty="0" smtClean="0">
                <a:solidFill>
                  <a:schemeClr val="bg1"/>
                </a:solidFill>
              </a:rPr>
              <a:t>MISSION/VALUES:</a:t>
            </a:r>
            <a:r>
              <a:rPr lang="en-GB" sz="2400" dirty="0" smtClean="0">
                <a:solidFill>
                  <a:srgbClr val="7030A0"/>
                </a:solidFill>
              </a:rPr>
              <a:t> </a:t>
            </a:r>
            <a:r>
              <a:rPr lang="en-GB" sz="2400" dirty="0">
                <a:solidFill>
                  <a:srgbClr val="0070C0"/>
                </a:solidFill>
              </a:rPr>
              <a:t>Mother Dairy has a diverse and welcoming workplace wherein values of trust, transparency, unquestionable commitment to quality, single-minded focus on excellence and respect for individual are simply a way of life.</a:t>
            </a:r>
            <a:endParaRPr lang="en-IN" sz="2400" dirty="0">
              <a:solidFill>
                <a:srgbClr val="0070C0"/>
              </a:solidFill>
            </a:endParaRPr>
          </a:p>
        </p:txBody>
      </p:sp>
    </p:spTree>
    <p:extLst>
      <p:ext uri="{BB962C8B-B14F-4D97-AF65-F5344CB8AC3E}">
        <p14:creationId xmlns:p14="http://schemas.microsoft.com/office/powerpoint/2010/main" val="1306658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954CFD6-7409-4287-B008-E6E9200ED0D6}"/>
              </a:ext>
            </a:extLst>
          </p:cNvPr>
          <p:cNvSpPr>
            <a:spLocks noGrp="1"/>
          </p:cNvSpPr>
          <p:nvPr>
            <p:ph type="sldNum" sz="quarter" idx="12"/>
          </p:nvPr>
        </p:nvSpPr>
        <p:spPr/>
        <p:txBody>
          <a:bodyPr/>
          <a:lstStyle/>
          <a:p>
            <a:fld id="{07CE569E-9B7C-4CB9-AB80-C0841F922CFF}" type="slidenum">
              <a:rPr lang="en-US" smtClean="0"/>
              <a:pPr/>
              <a:t>3</a:t>
            </a:fld>
            <a:endParaRPr lang="en-US" dirty="0"/>
          </a:p>
        </p:txBody>
      </p:sp>
      <p:sp>
        <p:nvSpPr>
          <p:cNvPr id="6" name="Title 5"/>
          <p:cNvSpPr>
            <a:spLocks noGrp="1"/>
          </p:cNvSpPr>
          <p:nvPr>
            <p:ph type="title"/>
          </p:nvPr>
        </p:nvSpPr>
        <p:spPr>
          <a:xfrm>
            <a:off x="471053" y="166255"/>
            <a:ext cx="11499273" cy="6442363"/>
          </a:xfrm>
        </p:spPr>
        <p:txBody>
          <a:bodyPr>
            <a:noAutofit/>
          </a:bodyPr>
          <a:lstStyle/>
          <a:p>
            <a:r>
              <a:rPr lang="en-GB" sz="2400" dirty="0" smtClean="0">
                <a:solidFill>
                  <a:schemeClr val="bg1"/>
                </a:solidFill>
              </a:rPr>
              <a:t>Mother Dairy (Unique selling preposition):</a:t>
            </a:r>
            <a:r>
              <a:rPr lang="en-GB" sz="2400" dirty="0" smtClean="0"/>
              <a:t> It is </a:t>
            </a:r>
            <a:r>
              <a:rPr lang="en-GB" sz="2400" dirty="0"/>
              <a:t>a well-known dairy company in India that offers a variety of dairy products and has several unique selling propositions (USPs) that set it apart from competitors. Here's a short note on some of the key USPs of Mother </a:t>
            </a:r>
            <a:r>
              <a:rPr lang="en-GB" sz="2400" dirty="0" smtClean="0"/>
              <a:t>Dairy</a:t>
            </a:r>
            <a:br>
              <a:rPr lang="en-GB" sz="2400" dirty="0" smtClean="0"/>
            </a:br>
            <a:r>
              <a:rPr lang="en-GB" sz="2400" dirty="0"/>
              <a:t/>
            </a:r>
            <a:br>
              <a:rPr lang="en-GB" sz="2400" dirty="0"/>
            </a:br>
            <a:r>
              <a:rPr lang="en-GB" sz="2400" b="1" dirty="0">
                <a:solidFill>
                  <a:schemeClr val="bg1"/>
                </a:solidFill>
              </a:rPr>
              <a:t>Quality Assurance:</a:t>
            </a:r>
            <a:r>
              <a:rPr lang="en-GB" sz="2400" dirty="0">
                <a:solidFill>
                  <a:schemeClr val="bg1"/>
                </a:solidFill>
              </a:rPr>
              <a:t> </a:t>
            </a:r>
            <a:r>
              <a:rPr lang="en-GB" sz="2400" dirty="0"/>
              <a:t>Mother Dairy is committed to providing high-quality and safe dairy products. They have stringent quality control measures in place, from sourcing milk to the final product, ensuring that consumers get the best quality</a:t>
            </a:r>
            <a:r>
              <a:rPr lang="en-GB" sz="2400" dirty="0" smtClean="0"/>
              <a:t>.</a:t>
            </a:r>
            <a:br>
              <a:rPr lang="en-GB" sz="2400" dirty="0" smtClean="0"/>
            </a:br>
            <a:r>
              <a:rPr lang="en-GB" sz="2400" dirty="0"/>
              <a:t/>
            </a:r>
            <a:br>
              <a:rPr lang="en-GB" sz="2400" dirty="0"/>
            </a:br>
            <a:r>
              <a:rPr lang="en-GB" sz="2400" b="1" dirty="0">
                <a:solidFill>
                  <a:schemeClr val="bg1"/>
                </a:solidFill>
              </a:rPr>
              <a:t>Wide Product Range:</a:t>
            </a:r>
            <a:r>
              <a:rPr lang="en-GB" sz="2400" dirty="0">
                <a:solidFill>
                  <a:schemeClr val="bg1"/>
                </a:solidFill>
              </a:rPr>
              <a:t> </a:t>
            </a:r>
            <a:r>
              <a:rPr lang="en-GB" sz="2400" dirty="0"/>
              <a:t>Mother Dairy offers a wide range of dairy products, including milk, curd, butter, cheese, ice cream, and more. This extensive product line caters to various consumer needs and preferences</a:t>
            </a:r>
            <a:r>
              <a:rPr lang="en-GB" sz="2400" dirty="0" smtClean="0"/>
              <a:t>.</a:t>
            </a:r>
            <a:br>
              <a:rPr lang="en-GB" sz="2400" dirty="0" smtClean="0"/>
            </a:br>
            <a:r>
              <a:rPr lang="en-GB" sz="2400" dirty="0"/>
              <a:t/>
            </a:r>
            <a:br>
              <a:rPr lang="en-GB" sz="2400" dirty="0"/>
            </a:br>
            <a:r>
              <a:rPr lang="en-GB" sz="2400" b="1" dirty="0">
                <a:solidFill>
                  <a:schemeClr val="bg1"/>
                </a:solidFill>
              </a:rPr>
              <a:t>Hygienic Processing:</a:t>
            </a:r>
            <a:r>
              <a:rPr lang="en-GB" sz="2400" dirty="0">
                <a:solidFill>
                  <a:schemeClr val="bg1"/>
                </a:solidFill>
              </a:rPr>
              <a:t> </a:t>
            </a:r>
            <a:r>
              <a:rPr lang="en-GB" sz="2400" dirty="0"/>
              <a:t>The company takes pride in its hygienic and state-of-the-art processing facilities. This not only ensures product safety but also maintains the freshness and taste of their dairy offerings.</a:t>
            </a:r>
            <a:br>
              <a:rPr lang="en-GB" sz="2400" dirty="0"/>
            </a:br>
            <a:endParaRPr lang="en-IN" sz="2400" dirty="0"/>
          </a:p>
        </p:txBody>
      </p:sp>
    </p:spTree>
    <p:extLst>
      <p:ext uri="{BB962C8B-B14F-4D97-AF65-F5344CB8AC3E}">
        <p14:creationId xmlns:p14="http://schemas.microsoft.com/office/powerpoint/2010/main" val="4209107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373057756"/>
              </p:ext>
            </p:extLst>
          </p:nvPr>
        </p:nvGraphicFramePr>
        <p:xfrm>
          <a:off x="845129" y="220899"/>
          <a:ext cx="4530436" cy="6309360"/>
        </p:xfrm>
        <a:graphic>
          <a:graphicData uri="http://schemas.openxmlformats.org/drawingml/2006/table">
            <a:tbl>
              <a:tblPr firstRow="1" bandRow="1">
                <a:tableStyleId>{5C22544A-7EE6-4342-B048-85BDC9FD1C3A}</a:tableStyleId>
              </a:tblPr>
              <a:tblGrid>
                <a:gridCol w="4530436"/>
              </a:tblGrid>
              <a:tr h="6027501">
                <a:tc>
                  <a:txBody>
                    <a:bodyPr/>
                    <a:lstStyle/>
                    <a:p>
                      <a:r>
                        <a:rPr lang="en-GB" sz="2400" dirty="0" smtClean="0">
                          <a:solidFill>
                            <a:srgbClr val="00B0F0"/>
                          </a:solidFill>
                        </a:rPr>
                        <a:t>Smart goals:-</a:t>
                      </a:r>
                    </a:p>
                    <a:p>
                      <a:endParaRPr lang="en-GB" sz="2400" dirty="0" smtClean="0"/>
                    </a:p>
                    <a:p>
                      <a:r>
                        <a:rPr lang="en-GB" sz="2400" b="1" i="0" kern="1200" dirty="0" smtClean="0">
                          <a:solidFill>
                            <a:srgbClr val="00B0F0"/>
                          </a:solidFill>
                          <a:effectLst/>
                          <a:latin typeface="+mn-lt"/>
                          <a:ea typeface="+mn-ea"/>
                          <a:cs typeface="+mn-cs"/>
                        </a:rPr>
                        <a:t>Specific:</a:t>
                      </a:r>
                      <a:r>
                        <a:rPr lang="en-GB" sz="2400" b="0" i="0" kern="1200" dirty="0" smtClean="0">
                          <a:solidFill>
                            <a:schemeClr val="lt1"/>
                          </a:solidFill>
                          <a:effectLst/>
                          <a:latin typeface="+mn-lt"/>
                          <a:ea typeface="+mn-ea"/>
                          <a:cs typeface="+mn-cs"/>
                        </a:rPr>
                        <a:t> Increase sales revenue in the ice cream segment.</a:t>
                      </a:r>
                    </a:p>
                    <a:p>
                      <a:r>
                        <a:rPr lang="en-GB" sz="2400" b="1" i="0" kern="1200" dirty="0" smtClean="0">
                          <a:solidFill>
                            <a:srgbClr val="00B0F0"/>
                          </a:solidFill>
                          <a:effectLst/>
                          <a:latin typeface="+mn-lt"/>
                          <a:ea typeface="+mn-ea"/>
                          <a:cs typeface="+mn-cs"/>
                        </a:rPr>
                        <a:t>Measurable:</a:t>
                      </a:r>
                      <a:r>
                        <a:rPr lang="en-GB" sz="2400" b="0" i="0" kern="1200" dirty="0" smtClean="0">
                          <a:solidFill>
                            <a:schemeClr val="lt1"/>
                          </a:solidFill>
                          <a:effectLst/>
                          <a:latin typeface="+mn-lt"/>
                          <a:ea typeface="+mn-ea"/>
                          <a:cs typeface="+mn-cs"/>
                        </a:rPr>
                        <a:t> Achieve a 10% increase in ice cream sales by the end of the fiscal year.</a:t>
                      </a:r>
                    </a:p>
                    <a:p>
                      <a:r>
                        <a:rPr lang="en-GB" sz="2400" b="1" i="0" kern="1200" dirty="0" smtClean="0">
                          <a:solidFill>
                            <a:srgbClr val="00B0F0"/>
                          </a:solidFill>
                          <a:effectLst/>
                          <a:latin typeface="+mn-lt"/>
                          <a:ea typeface="+mn-ea"/>
                          <a:cs typeface="+mn-cs"/>
                        </a:rPr>
                        <a:t>Achievable:</a:t>
                      </a:r>
                      <a:r>
                        <a:rPr lang="en-GB" sz="2400" b="0" i="0" kern="1200" dirty="0" smtClean="0">
                          <a:solidFill>
                            <a:schemeClr val="lt1"/>
                          </a:solidFill>
                          <a:effectLst/>
                          <a:latin typeface="+mn-lt"/>
                          <a:ea typeface="+mn-ea"/>
                          <a:cs typeface="+mn-cs"/>
                        </a:rPr>
                        <a:t> Launch a new range of ice cream </a:t>
                      </a:r>
                      <a:r>
                        <a:rPr lang="en-GB" sz="2400" b="0" i="0" kern="1200" dirty="0" err="1" smtClean="0">
                          <a:solidFill>
                            <a:schemeClr val="lt1"/>
                          </a:solidFill>
                          <a:effectLst/>
                          <a:latin typeface="+mn-lt"/>
                          <a:ea typeface="+mn-ea"/>
                          <a:cs typeface="+mn-cs"/>
                        </a:rPr>
                        <a:t>flavors</a:t>
                      </a:r>
                      <a:r>
                        <a:rPr lang="en-GB" sz="2400" b="0" i="0" kern="1200" dirty="0" smtClean="0">
                          <a:solidFill>
                            <a:schemeClr val="lt1"/>
                          </a:solidFill>
                          <a:effectLst/>
                          <a:latin typeface="+mn-lt"/>
                          <a:ea typeface="+mn-ea"/>
                          <a:cs typeface="+mn-cs"/>
                        </a:rPr>
                        <a:t> and expand distribution channels.</a:t>
                      </a:r>
                    </a:p>
                    <a:p>
                      <a:r>
                        <a:rPr lang="en-GB" sz="2400" b="1" i="0" kern="1200" dirty="0" smtClean="0">
                          <a:solidFill>
                            <a:srgbClr val="00B0F0"/>
                          </a:solidFill>
                          <a:effectLst/>
                          <a:latin typeface="+mn-lt"/>
                          <a:ea typeface="+mn-ea"/>
                          <a:cs typeface="+mn-cs"/>
                        </a:rPr>
                        <a:t>Relevant:</a:t>
                      </a:r>
                      <a:r>
                        <a:rPr lang="en-GB" sz="2400" b="0" i="0" kern="1200" dirty="0" smtClean="0">
                          <a:solidFill>
                            <a:srgbClr val="00B0F0"/>
                          </a:solidFill>
                          <a:effectLst/>
                          <a:latin typeface="+mn-lt"/>
                          <a:ea typeface="+mn-ea"/>
                          <a:cs typeface="+mn-cs"/>
                        </a:rPr>
                        <a:t> </a:t>
                      </a:r>
                      <a:r>
                        <a:rPr lang="en-GB" sz="2400" b="0" i="0" kern="1200" dirty="0" smtClean="0">
                          <a:solidFill>
                            <a:schemeClr val="lt1"/>
                          </a:solidFill>
                          <a:effectLst/>
                          <a:latin typeface="+mn-lt"/>
                          <a:ea typeface="+mn-ea"/>
                          <a:cs typeface="+mn-cs"/>
                        </a:rPr>
                        <a:t>Increasing sales revenue aligns with the company's growth strategy.</a:t>
                      </a:r>
                    </a:p>
                    <a:p>
                      <a:r>
                        <a:rPr lang="en-GB" sz="2400" b="1" i="0" kern="1200" dirty="0" smtClean="0">
                          <a:solidFill>
                            <a:srgbClr val="00B0F0"/>
                          </a:solidFill>
                          <a:effectLst/>
                          <a:latin typeface="+mn-lt"/>
                          <a:ea typeface="+mn-ea"/>
                          <a:cs typeface="+mn-cs"/>
                        </a:rPr>
                        <a:t>Time-bound:</a:t>
                      </a:r>
                      <a:r>
                        <a:rPr lang="en-GB" sz="2400" b="0" i="0" kern="1200" dirty="0" smtClean="0">
                          <a:solidFill>
                            <a:srgbClr val="00B0F0"/>
                          </a:solidFill>
                          <a:effectLst/>
                          <a:latin typeface="+mn-lt"/>
                          <a:ea typeface="+mn-ea"/>
                          <a:cs typeface="+mn-cs"/>
                        </a:rPr>
                        <a:t> </a:t>
                      </a:r>
                      <a:r>
                        <a:rPr lang="en-GB" sz="2400" b="0" i="0" kern="1200" dirty="0" smtClean="0">
                          <a:solidFill>
                            <a:schemeClr val="lt1"/>
                          </a:solidFill>
                          <a:effectLst/>
                          <a:latin typeface="+mn-lt"/>
                          <a:ea typeface="+mn-ea"/>
                          <a:cs typeface="+mn-cs"/>
                        </a:rPr>
                        <a:t>Achieve the 10% increase within the fiscal year.</a:t>
                      </a:r>
                    </a:p>
                    <a:p>
                      <a:endParaRPr lang="en-IN" sz="2400" dirty="0"/>
                    </a:p>
                  </a:txBody>
                  <a:tcPr>
                    <a:solidFill>
                      <a:schemeClr val="bg1"/>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83418151"/>
              </p:ext>
            </p:extLst>
          </p:nvPr>
        </p:nvGraphicFramePr>
        <p:xfrm>
          <a:off x="6442364" y="263235"/>
          <a:ext cx="4862943" cy="6179129"/>
        </p:xfrm>
        <a:graphic>
          <a:graphicData uri="http://schemas.openxmlformats.org/drawingml/2006/table">
            <a:tbl>
              <a:tblPr firstRow="1" bandRow="1">
                <a:tableStyleId>{5C22544A-7EE6-4342-B048-85BDC9FD1C3A}</a:tableStyleId>
              </a:tblPr>
              <a:tblGrid>
                <a:gridCol w="4862943"/>
              </a:tblGrid>
              <a:tr h="6179129">
                <a:tc>
                  <a:txBody>
                    <a:bodyPr/>
                    <a:lstStyle/>
                    <a:p>
                      <a:r>
                        <a:rPr lang="en-GB" sz="2400" dirty="0" smtClean="0">
                          <a:solidFill>
                            <a:srgbClr val="00B0F0"/>
                          </a:solidFill>
                        </a:rPr>
                        <a:t>KPI</a:t>
                      </a:r>
                      <a:r>
                        <a:rPr lang="en-GB" sz="2400" baseline="0" dirty="0" smtClean="0">
                          <a:solidFill>
                            <a:srgbClr val="00B0F0"/>
                          </a:solidFill>
                        </a:rPr>
                        <a:t>’S:-</a:t>
                      </a:r>
                      <a:endParaRPr lang="en-IN" sz="2400" baseline="0" dirty="0" smtClean="0">
                        <a:solidFill>
                          <a:srgbClr val="00B0F0"/>
                        </a:solidFill>
                      </a:endParaRPr>
                    </a:p>
                    <a:p>
                      <a:endParaRPr lang="en-GB" sz="2400" baseline="0" dirty="0" smtClean="0">
                        <a:solidFill>
                          <a:srgbClr val="00B0F0"/>
                        </a:solidFill>
                      </a:endParaRPr>
                    </a:p>
                    <a:p>
                      <a:r>
                        <a:rPr lang="en-GB" sz="1600" b="1" i="0" kern="1200" dirty="0" smtClean="0">
                          <a:solidFill>
                            <a:srgbClr val="00B0F0"/>
                          </a:solidFill>
                          <a:effectLst/>
                          <a:latin typeface="+mn-lt"/>
                          <a:ea typeface="+mn-ea"/>
                          <a:cs typeface="+mn-cs"/>
                        </a:rPr>
                        <a:t>Milk Procurement Volume:</a:t>
                      </a:r>
                      <a:r>
                        <a:rPr lang="en-GB" sz="1600" b="0" i="0" kern="1200" dirty="0" smtClean="0">
                          <a:solidFill>
                            <a:srgbClr val="00B0F0"/>
                          </a:solidFill>
                          <a:effectLst/>
                          <a:latin typeface="+mn-lt"/>
                          <a:ea typeface="+mn-ea"/>
                          <a:cs typeface="+mn-cs"/>
                        </a:rPr>
                        <a:t> </a:t>
                      </a:r>
                      <a:r>
                        <a:rPr lang="en-GB" sz="1600" b="0" i="0" kern="1200" dirty="0" smtClean="0">
                          <a:solidFill>
                            <a:schemeClr val="lt1"/>
                          </a:solidFill>
                          <a:effectLst/>
                          <a:latin typeface="+mn-lt"/>
                          <a:ea typeface="+mn-ea"/>
                          <a:cs typeface="+mn-cs"/>
                        </a:rPr>
                        <a:t>This KPI tracks the volume of milk sourced from farmers. It's essential for ensuring a consistent supply of milk for production.</a:t>
                      </a:r>
                    </a:p>
                    <a:p>
                      <a:r>
                        <a:rPr lang="en-GB" sz="1600" b="1" i="0" kern="1200" dirty="0" smtClean="0">
                          <a:solidFill>
                            <a:srgbClr val="00B0F0"/>
                          </a:solidFill>
                          <a:effectLst/>
                          <a:latin typeface="+mn-lt"/>
                          <a:ea typeface="+mn-ea"/>
                          <a:cs typeface="+mn-cs"/>
                        </a:rPr>
                        <a:t>Production Yield:</a:t>
                      </a:r>
                      <a:r>
                        <a:rPr lang="en-GB" sz="1600" b="0" i="0" kern="1200" dirty="0" smtClean="0">
                          <a:solidFill>
                            <a:srgbClr val="00B0F0"/>
                          </a:solidFill>
                          <a:effectLst/>
                          <a:latin typeface="+mn-lt"/>
                          <a:ea typeface="+mn-ea"/>
                          <a:cs typeface="+mn-cs"/>
                        </a:rPr>
                        <a:t> </a:t>
                      </a:r>
                      <a:r>
                        <a:rPr lang="en-GB" sz="1600" b="0" i="0" kern="1200" dirty="0" smtClean="0">
                          <a:solidFill>
                            <a:schemeClr val="lt1"/>
                          </a:solidFill>
                          <a:effectLst/>
                          <a:latin typeface="+mn-lt"/>
                          <a:ea typeface="+mn-ea"/>
                          <a:cs typeface="+mn-cs"/>
                        </a:rPr>
                        <a:t>Measures the quantity of dairy products produced from a given volume of milk. This KPI is important for optimizing production efficiency.</a:t>
                      </a:r>
                    </a:p>
                    <a:p>
                      <a:r>
                        <a:rPr lang="en-GB" sz="1600" b="1" i="0" kern="1200" dirty="0" smtClean="0">
                          <a:solidFill>
                            <a:srgbClr val="00B0F0"/>
                          </a:solidFill>
                          <a:effectLst/>
                          <a:latin typeface="+mn-lt"/>
                          <a:ea typeface="+mn-ea"/>
                          <a:cs typeface="+mn-cs"/>
                        </a:rPr>
                        <a:t>Quality Control Metrics:</a:t>
                      </a:r>
                      <a:r>
                        <a:rPr lang="en-GB" sz="1600" b="0" i="0" kern="1200" dirty="0" smtClean="0">
                          <a:solidFill>
                            <a:srgbClr val="00B0F0"/>
                          </a:solidFill>
                          <a:effectLst/>
                          <a:latin typeface="+mn-lt"/>
                          <a:ea typeface="+mn-ea"/>
                          <a:cs typeface="+mn-cs"/>
                        </a:rPr>
                        <a:t> </a:t>
                      </a:r>
                      <a:r>
                        <a:rPr lang="en-GB" sz="1600" b="0" i="0" kern="1200" dirty="0" smtClean="0">
                          <a:solidFill>
                            <a:schemeClr val="lt1"/>
                          </a:solidFill>
                          <a:effectLst/>
                          <a:latin typeface="+mn-lt"/>
                          <a:ea typeface="+mn-ea"/>
                          <a:cs typeface="+mn-cs"/>
                        </a:rPr>
                        <a:t>These can include KPIs such as the number of product recalls, customer complaints related to product quality, and adherence to quality standards.</a:t>
                      </a:r>
                    </a:p>
                    <a:p>
                      <a:r>
                        <a:rPr lang="en-GB" sz="1600" b="1" i="0" kern="1200" dirty="0" smtClean="0">
                          <a:solidFill>
                            <a:srgbClr val="00B0F0"/>
                          </a:solidFill>
                          <a:effectLst/>
                          <a:latin typeface="+mn-lt"/>
                          <a:ea typeface="+mn-ea"/>
                          <a:cs typeface="+mn-cs"/>
                        </a:rPr>
                        <a:t>Sales Revenue:</a:t>
                      </a:r>
                      <a:r>
                        <a:rPr lang="en-GB" sz="1600" b="0" i="0" kern="1200" dirty="0" smtClean="0">
                          <a:solidFill>
                            <a:srgbClr val="00B0F0"/>
                          </a:solidFill>
                          <a:effectLst/>
                          <a:latin typeface="+mn-lt"/>
                          <a:ea typeface="+mn-ea"/>
                          <a:cs typeface="+mn-cs"/>
                        </a:rPr>
                        <a:t> </a:t>
                      </a:r>
                      <a:r>
                        <a:rPr lang="en-GB" sz="1600" b="0" i="0" kern="1200" dirty="0" smtClean="0">
                          <a:solidFill>
                            <a:schemeClr val="lt1"/>
                          </a:solidFill>
                          <a:effectLst/>
                          <a:latin typeface="+mn-lt"/>
                          <a:ea typeface="+mn-ea"/>
                          <a:cs typeface="+mn-cs"/>
                        </a:rPr>
                        <a:t>Measures the total revenue generated from the sale of dairy products, broken down by product category (e.g., milk, cheese, ice cream, etc.).</a:t>
                      </a:r>
                    </a:p>
                    <a:p>
                      <a:r>
                        <a:rPr lang="en-GB" sz="1600" b="1" i="0" kern="1200" dirty="0" smtClean="0">
                          <a:solidFill>
                            <a:srgbClr val="00B0F0"/>
                          </a:solidFill>
                          <a:effectLst/>
                          <a:latin typeface="+mn-lt"/>
                          <a:ea typeface="+mn-ea"/>
                          <a:cs typeface="+mn-cs"/>
                        </a:rPr>
                        <a:t>Market Share:</a:t>
                      </a:r>
                      <a:r>
                        <a:rPr lang="en-GB" sz="1600" b="0" i="0" kern="1200" dirty="0" smtClean="0">
                          <a:solidFill>
                            <a:srgbClr val="00B0F0"/>
                          </a:solidFill>
                          <a:effectLst/>
                          <a:latin typeface="+mn-lt"/>
                          <a:ea typeface="+mn-ea"/>
                          <a:cs typeface="+mn-cs"/>
                        </a:rPr>
                        <a:t> </a:t>
                      </a:r>
                      <a:r>
                        <a:rPr lang="en-GB" sz="1600" b="0" i="0" kern="1200" dirty="0" smtClean="0">
                          <a:solidFill>
                            <a:schemeClr val="lt1"/>
                          </a:solidFill>
                          <a:effectLst/>
                          <a:latin typeface="+mn-lt"/>
                          <a:ea typeface="+mn-ea"/>
                          <a:cs typeface="+mn-cs"/>
                        </a:rPr>
                        <a:t>Measures the company's share of the dairy product market in specific regions or categories, providing insights into its competitive position.</a:t>
                      </a:r>
                    </a:p>
                    <a:p>
                      <a:endParaRPr lang="en-IN" sz="2400" dirty="0">
                        <a:solidFill>
                          <a:srgbClr val="00B0F0"/>
                        </a:solidFill>
                      </a:endParaRPr>
                    </a:p>
                  </a:txBody>
                  <a:tcPr>
                    <a:solidFill>
                      <a:schemeClr val="bg1"/>
                    </a:solidFill>
                  </a:tcPr>
                </a:tc>
              </a:tr>
            </a:tbl>
          </a:graphicData>
        </a:graphic>
      </p:graphicFrame>
    </p:spTree>
    <p:extLst>
      <p:ext uri="{BB962C8B-B14F-4D97-AF65-F5344CB8AC3E}">
        <p14:creationId xmlns:p14="http://schemas.microsoft.com/office/powerpoint/2010/main" val="1255728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0" b="-60000"/>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0B299D30-316D-4AFC-82B4-C9B0C385F438}"/>
              </a:ext>
            </a:extLst>
          </p:cNvPr>
          <p:cNvSpPr>
            <a:spLocks noGrp="1"/>
          </p:cNvSpPr>
          <p:nvPr>
            <p:ph type="ftr" sz="quarter" idx="11"/>
          </p:nvPr>
        </p:nvSpPr>
        <p:spPr>
          <a:xfrm>
            <a:off x="761999" y="6356350"/>
            <a:ext cx="6612835" cy="365125"/>
          </a:xfrm>
        </p:spPr>
        <p:txBody>
          <a:bodyPr/>
          <a:lstStyle/>
          <a:p>
            <a:r>
              <a:rPr lang="en-US" dirty="0"/>
              <a:t>Sample Footer Text</a:t>
            </a:r>
          </a:p>
        </p:txBody>
      </p:sp>
      <p:sp>
        <p:nvSpPr>
          <p:cNvPr id="4" name="Slide Number Placeholder 3">
            <a:extLst>
              <a:ext uri="{FF2B5EF4-FFF2-40B4-BE49-F238E27FC236}">
                <a16:creationId xmlns="" xmlns:a16="http://schemas.microsoft.com/office/drawing/2014/main" id="{1763C127-A8DA-4EC3-801E-732A899AC82B}"/>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5</a:t>
            </a:fld>
            <a:endParaRPr lang="en-US" dirty="0"/>
          </a:p>
        </p:txBody>
      </p:sp>
      <p:sp>
        <p:nvSpPr>
          <p:cNvPr id="2" name="Content Placeholder 1"/>
          <p:cNvSpPr>
            <a:spLocks noGrp="1"/>
          </p:cNvSpPr>
          <p:nvPr>
            <p:ph idx="1"/>
          </p:nvPr>
        </p:nvSpPr>
        <p:spPr>
          <a:xfrm>
            <a:off x="471055" y="332511"/>
            <a:ext cx="11210174" cy="5985162"/>
          </a:xfrm>
        </p:spPr>
        <p:txBody>
          <a:bodyPr/>
          <a:lstStyle/>
          <a:p>
            <a:r>
              <a:rPr lang="en-GB" dirty="0" smtClean="0">
                <a:solidFill>
                  <a:schemeClr val="bg1">
                    <a:alpha val="70000"/>
                  </a:schemeClr>
                </a:solidFill>
              </a:rPr>
              <a:t>BUYER’S/AUDIENCE PERSONA :-</a:t>
            </a:r>
          </a:p>
          <a:p>
            <a:r>
              <a:rPr lang="en-GB" sz="3600" dirty="0">
                <a:solidFill>
                  <a:schemeClr val="accent2">
                    <a:lumMod val="75000"/>
                  </a:schemeClr>
                </a:solidFill>
              </a:rPr>
              <a:t>Buyer personas are semi-fictional representations of a company's ideal customers. Creating buyer personas helps businesses like Mother Dairy better understand and target their customers, tailor their marketing strategies, and develop products and services that meet specific customer needs. Here's a short note on potential buyer personas for Mother Dairy</a:t>
            </a:r>
            <a:endParaRPr lang="en-IN" sz="3600" dirty="0">
              <a:solidFill>
                <a:schemeClr val="accent2">
                  <a:lumMod val="75000"/>
                </a:schemeClr>
              </a:solidFill>
            </a:endParaRPr>
          </a:p>
        </p:txBody>
      </p:sp>
    </p:spTree>
    <p:extLst>
      <p:ext uri="{BB962C8B-B14F-4D97-AF65-F5344CB8AC3E}">
        <p14:creationId xmlns:p14="http://schemas.microsoft.com/office/powerpoint/2010/main" val="947216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D66DAC07-E75A-4734-B2FD-40A29CC0D317}"/>
              </a:ext>
            </a:extLst>
          </p:cNvPr>
          <p:cNvSpPr>
            <a:spLocks noGrp="1"/>
          </p:cNvSpPr>
          <p:nvPr>
            <p:ph type="title"/>
          </p:nvPr>
        </p:nvSpPr>
        <p:spPr>
          <a:xfrm>
            <a:off x="484910" y="415637"/>
            <a:ext cx="11305308" cy="6151418"/>
          </a:xfrm>
        </p:spPr>
        <p:txBody>
          <a:bodyPr>
            <a:noAutofit/>
          </a:bodyPr>
          <a:lstStyle/>
          <a:p>
            <a:r>
              <a:rPr lang="en-US" sz="2800" dirty="0" smtClean="0">
                <a:solidFill>
                  <a:schemeClr val="bg1"/>
                </a:solidFill>
              </a:rPr>
              <a:t/>
            </a:r>
            <a:br>
              <a:rPr lang="en-US" sz="2800" dirty="0" smtClean="0">
                <a:solidFill>
                  <a:schemeClr val="bg1"/>
                </a:solidFill>
              </a:rPr>
            </a:br>
            <a:endParaRPr lang="en-US" sz="2800" dirty="0">
              <a:solidFill>
                <a:schemeClr val="bg1"/>
              </a:solidFill>
            </a:endParaRPr>
          </a:p>
        </p:txBody>
      </p:sp>
      <p:sp>
        <p:nvSpPr>
          <p:cNvPr id="2" name="Content Placeholder 1"/>
          <p:cNvSpPr>
            <a:spLocks noGrp="1"/>
          </p:cNvSpPr>
          <p:nvPr>
            <p:ph idx="1"/>
          </p:nvPr>
        </p:nvSpPr>
        <p:spPr>
          <a:xfrm>
            <a:off x="443345" y="124691"/>
            <a:ext cx="11263745" cy="5902037"/>
          </a:xfrm>
        </p:spPr>
        <p:txBody>
          <a:bodyPr>
            <a:normAutofit/>
          </a:bodyPr>
          <a:lstStyle/>
          <a:p>
            <a:r>
              <a:rPr lang="en-GB" sz="2400" dirty="0" smtClean="0">
                <a:solidFill>
                  <a:schemeClr val="bg1">
                    <a:alpha val="70000"/>
                  </a:schemeClr>
                </a:solidFill>
              </a:rPr>
              <a:t>COMPETITOR ANALYSIS:-</a:t>
            </a:r>
            <a:endParaRPr lang="en-IN" sz="2400" dirty="0">
              <a:solidFill>
                <a:schemeClr val="bg1">
                  <a:alpha val="70000"/>
                </a:schemeClr>
              </a:solidFill>
            </a:endParaRPr>
          </a:p>
        </p:txBody>
      </p:sp>
      <p:sp>
        <p:nvSpPr>
          <p:cNvPr id="4" name="Slide Number Placeholder 3">
            <a:extLst>
              <a:ext uri="{FF2B5EF4-FFF2-40B4-BE49-F238E27FC236}">
                <a16:creationId xmlns="" xmlns:a16="http://schemas.microsoft.com/office/drawing/2014/main" id="{3ECAC315-D873-41E8-BB24-C4382A056CAF}"/>
              </a:ext>
            </a:extLst>
          </p:cNvPr>
          <p:cNvSpPr>
            <a:spLocks noGrp="1"/>
          </p:cNvSpPr>
          <p:nvPr>
            <p:ph type="sldNum" sz="quarter" idx="12"/>
          </p:nvPr>
        </p:nvSpPr>
        <p:spPr/>
        <p:txBody>
          <a:bodyPr/>
          <a:lstStyle/>
          <a:p>
            <a:fld id="{07CE569E-9B7C-4CB9-AB80-C0841F922CFF}" type="slidenum">
              <a:rPr lang="en-US" smtClean="0"/>
              <a:pPr/>
              <a:t>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06377035"/>
              </p:ext>
            </p:extLst>
          </p:nvPr>
        </p:nvGraphicFramePr>
        <p:xfrm>
          <a:off x="507999" y="761229"/>
          <a:ext cx="11226800" cy="5831306"/>
        </p:xfrm>
        <a:graphic>
          <a:graphicData uri="http://schemas.openxmlformats.org/drawingml/2006/table">
            <a:tbl>
              <a:tblPr firstRow="1" bandRow="1">
                <a:tableStyleId>{93296810-A885-4BE3-A3E7-6D5BEEA58F35}</a:tableStyleId>
              </a:tblPr>
              <a:tblGrid>
                <a:gridCol w="2245360"/>
                <a:gridCol w="2317405"/>
                <a:gridCol w="2173315"/>
                <a:gridCol w="2245360"/>
                <a:gridCol w="2245360"/>
              </a:tblGrid>
              <a:tr h="1330693">
                <a:tc>
                  <a:txBody>
                    <a:bodyPr/>
                    <a:lstStyle/>
                    <a:p>
                      <a:pPr algn="ctr"/>
                      <a:r>
                        <a:rPr lang="en-GB" sz="1600" dirty="0" smtClean="0"/>
                        <a:t>COMPITETORS</a:t>
                      </a:r>
                    </a:p>
                  </a:txBody>
                  <a:tcPr/>
                </a:tc>
                <a:tc>
                  <a:txBody>
                    <a:bodyPr/>
                    <a:lstStyle/>
                    <a:p>
                      <a:pPr algn="ctr"/>
                      <a:r>
                        <a:rPr lang="en-GB" sz="1600" dirty="0" smtClean="0"/>
                        <a:t>STRENGTH</a:t>
                      </a:r>
                      <a:endParaRPr lang="en-IN" sz="1600" dirty="0"/>
                    </a:p>
                  </a:txBody>
                  <a:tcPr/>
                </a:tc>
                <a:tc>
                  <a:txBody>
                    <a:bodyPr/>
                    <a:lstStyle/>
                    <a:p>
                      <a:r>
                        <a:rPr lang="en-GB" dirty="0" smtClean="0"/>
                        <a:t>WEEKNESS</a:t>
                      </a:r>
                      <a:endParaRPr lang="en-IN" dirty="0"/>
                    </a:p>
                  </a:txBody>
                  <a:tcPr/>
                </a:tc>
                <a:tc>
                  <a:txBody>
                    <a:bodyPr/>
                    <a:lstStyle/>
                    <a:p>
                      <a:pPr algn="ctr"/>
                      <a:r>
                        <a:rPr lang="en-GB" sz="1600" dirty="0" smtClean="0"/>
                        <a:t>OPPURTUNITES </a:t>
                      </a:r>
                      <a:endParaRPr lang="en-IN" sz="1600" dirty="0"/>
                    </a:p>
                  </a:txBody>
                  <a:tcPr/>
                </a:tc>
                <a:tc>
                  <a:txBody>
                    <a:bodyPr/>
                    <a:lstStyle/>
                    <a:p>
                      <a:pPr algn="ctr"/>
                      <a:r>
                        <a:rPr lang="en-GB" sz="1600" dirty="0" smtClean="0"/>
                        <a:t>THREATS</a:t>
                      </a:r>
                      <a:endParaRPr lang="en-IN" sz="1600" dirty="0"/>
                    </a:p>
                  </a:txBody>
                  <a:tcPr/>
                </a:tc>
              </a:tr>
              <a:tr h="1245710">
                <a:tc>
                  <a:txBody>
                    <a:bodyPr/>
                    <a:lstStyle/>
                    <a:p>
                      <a:r>
                        <a:rPr lang="en-IN" sz="1600" b="0" i="0" kern="1200" dirty="0" err="1" smtClean="0">
                          <a:solidFill>
                            <a:schemeClr val="dk1"/>
                          </a:solidFill>
                          <a:effectLst/>
                          <a:latin typeface="+mn-lt"/>
                          <a:ea typeface="+mn-ea"/>
                          <a:cs typeface="+mn-cs"/>
                        </a:rPr>
                        <a:t>Akshayakalpa</a:t>
                      </a:r>
                      <a:endParaRPr lang="en-IN" sz="1600" dirty="0"/>
                    </a:p>
                  </a:txBody>
                  <a:tcPr/>
                </a:tc>
                <a:tc>
                  <a:txBody>
                    <a:bodyPr/>
                    <a:lstStyle/>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i="0" kern="1200" dirty="0" smtClean="0">
                          <a:solidFill>
                            <a:schemeClr val="dk1"/>
                          </a:solidFill>
                          <a:effectLst/>
                          <a:latin typeface="+mn-lt"/>
                          <a:ea typeface="+mn-ea"/>
                          <a:cs typeface="+mn-cs"/>
                        </a:rPr>
                        <a:t>Compared to larger dairy competitors, </a:t>
                      </a:r>
                      <a:r>
                        <a:rPr lang="en-GB" sz="1400" b="0" i="0" kern="1200" dirty="0" err="1" smtClean="0">
                          <a:solidFill>
                            <a:schemeClr val="dk1"/>
                          </a:solidFill>
                          <a:effectLst/>
                          <a:latin typeface="+mn-lt"/>
                          <a:ea typeface="+mn-ea"/>
                          <a:cs typeface="+mn-cs"/>
                        </a:rPr>
                        <a:t>Akshayakalpa's</a:t>
                      </a:r>
                      <a:r>
                        <a:rPr lang="en-GB" sz="1400" b="0" i="0" kern="1200" dirty="0" smtClean="0">
                          <a:solidFill>
                            <a:schemeClr val="dk1"/>
                          </a:solidFill>
                          <a:effectLst/>
                          <a:latin typeface="+mn-lt"/>
                          <a:ea typeface="+mn-ea"/>
                          <a:cs typeface="+mn-cs"/>
                        </a:rPr>
                        <a:t> product range is relatively limited, potentially limiting its customer base.</a:t>
                      </a:r>
                      <a:endParaRPr lang="en-IN" sz="1400" dirty="0" smtClean="0"/>
                    </a:p>
                    <a:p>
                      <a:endParaRPr lang="en-IN" sz="1400" dirty="0"/>
                    </a:p>
                  </a:txBody>
                  <a:tcPr/>
                </a:tc>
                <a:tc>
                  <a:txBody>
                    <a:bodyPr/>
                    <a:lstStyle/>
                    <a:p>
                      <a:r>
                        <a:rPr lang="en-GB" sz="1600" b="0" i="0" kern="1200" dirty="0" smtClean="0">
                          <a:solidFill>
                            <a:schemeClr val="dk1"/>
                          </a:solidFill>
                          <a:effectLst/>
                          <a:latin typeface="+mn-lt"/>
                          <a:ea typeface="+mn-ea"/>
                          <a:cs typeface="+mn-cs"/>
                        </a:rPr>
                        <a:t>Leveraging online sales channels could help reach a wider audience, especially in urban areas.</a:t>
                      </a:r>
                      <a:endParaRPr lang="en-IN" sz="1600" dirty="0"/>
                    </a:p>
                  </a:txBody>
                  <a:tcPr/>
                </a:tc>
                <a:tc>
                  <a:txBody>
                    <a:bodyPr/>
                    <a:lstStyle/>
                    <a:p>
                      <a:r>
                        <a:rPr lang="en-GB" sz="1600" b="0" i="0" kern="1200" dirty="0" smtClean="0">
                          <a:solidFill>
                            <a:schemeClr val="dk1"/>
                          </a:solidFill>
                          <a:effectLst/>
                          <a:latin typeface="+mn-lt"/>
                          <a:ea typeface="+mn-ea"/>
                          <a:cs typeface="+mn-cs"/>
                        </a:rPr>
                        <a:t>Economic downturns may lead consumers to prioritize cost over organic choices, affecting sales.</a:t>
                      </a:r>
                      <a:endParaRPr lang="en-IN" sz="1600" dirty="0"/>
                    </a:p>
                  </a:txBody>
                  <a:tcPr/>
                </a:tc>
              </a:tr>
              <a:tr h="1330693">
                <a:tc>
                  <a:txBody>
                    <a:bodyPr/>
                    <a:lstStyle/>
                    <a:p>
                      <a:r>
                        <a:rPr lang="en-IN" sz="1600" b="0" i="0" kern="1200" dirty="0" smtClean="0">
                          <a:solidFill>
                            <a:schemeClr val="dk1"/>
                          </a:solidFill>
                          <a:effectLst/>
                          <a:latin typeface="+mn-lt"/>
                          <a:ea typeface="+mn-ea"/>
                          <a:cs typeface="+mn-cs"/>
                        </a:rPr>
                        <a:t>Godrej </a:t>
                      </a:r>
                      <a:r>
                        <a:rPr lang="en-IN" sz="1600" b="0" i="0" kern="1200" dirty="0" err="1" smtClean="0">
                          <a:solidFill>
                            <a:schemeClr val="dk1"/>
                          </a:solidFill>
                          <a:effectLst/>
                          <a:latin typeface="+mn-lt"/>
                          <a:ea typeface="+mn-ea"/>
                          <a:cs typeface="+mn-cs"/>
                        </a:rPr>
                        <a:t>Agrovet</a:t>
                      </a:r>
                      <a:r>
                        <a:rPr lang="en-IN" sz="1800" b="0" i="0" kern="1200" dirty="0" smtClean="0">
                          <a:solidFill>
                            <a:schemeClr val="dk1"/>
                          </a:solidFill>
                          <a:effectLst/>
                          <a:latin typeface="+mn-lt"/>
                          <a:ea typeface="+mn-ea"/>
                          <a:cs typeface="+mn-cs"/>
                        </a:rPr>
                        <a:t> </a:t>
                      </a:r>
                      <a:endParaRPr lang="en-IN" dirty="0"/>
                    </a:p>
                  </a:txBody>
                  <a:tcPr/>
                </a:tc>
                <a:tc>
                  <a:txBody>
                    <a:bodyPr/>
                    <a:lstStyle/>
                    <a:p>
                      <a:r>
                        <a:rPr lang="en-GB" sz="1400" b="0" i="0" kern="1200" dirty="0" smtClean="0">
                          <a:solidFill>
                            <a:schemeClr val="dk1"/>
                          </a:solidFill>
                          <a:effectLst/>
                          <a:latin typeface="+mn-lt"/>
                          <a:ea typeface="+mn-ea"/>
                          <a:cs typeface="+mn-cs"/>
                        </a:rPr>
                        <a:t>The Godrej name is well-established and trusted in India, contributing to brand recognition and customer trust</a:t>
                      </a:r>
                      <a:r>
                        <a:rPr lang="en-GB" sz="1800" b="0" i="0" kern="1200" dirty="0" smtClean="0">
                          <a:solidFill>
                            <a:schemeClr val="dk1"/>
                          </a:solidFill>
                          <a:effectLst/>
                          <a:latin typeface="+mn-lt"/>
                          <a:ea typeface="+mn-ea"/>
                          <a:cs typeface="+mn-cs"/>
                        </a:rPr>
                        <a:t>.</a:t>
                      </a:r>
                      <a:endParaRPr lang="en-IN" dirty="0"/>
                    </a:p>
                  </a:txBody>
                  <a:tcPr/>
                </a:tc>
                <a:tc>
                  <a:txBody>
                    <a:bodyPr/>
                    <a:lstStyle/>
                    <a:p>
                      <a:r>
                        <a:rPr lang="en-GB" sz="1400" b="0" i="0" kern="1200" dirty="0" smtClean="0">
                          <a:solidFill>
                            <a:schemeClr val="dk1"/>
                          </a:solidFill>
                          <a:effectLst/>
                          <a:latin typeface="+mn-lt"/>
                          <a:ea typeface="+mn-ea"/>
                          <a:cs typeface="+mn-cs"/>
                        </a:rPr>
                        <a:t>The industry is subject to evolving and often stringent regulations, which may impact production and marketing strategies.</a:t>
                      </a:r>
                      <a:endParaRPr lang="en-IN" sz="1400" dirty="0"/>
                    </a:p>
                  </a:txBody>
                  <a:tcPr/>
                </a:tc>
                <a:tc>
                  <a:txBody>
                    <a:bodyPr/>
                    <a:lstStyle/>
                    <a:p>
                      <a:r>
                        <a:rPr lang="en-GB" sz="1400" b="0" i="0" kern="1200" dirty="0" smtClean="0">
                          <a:solidFill>
                            <a:schemeClr val="dk1"/>
                          </a:solidFill>
                          <a:effectLst/>
                          <a:latin typeface="+mn-lt"/>
                          <a:ea typeface="+mn-ea"/>
                          <a:cs typeface="+mn-cs"/>
                        </a:rPr>
                        <a:t>Leveraging technology and data analytics can enhance supply chain efficiency and customer insights.</a:t>
                      </a:r>
                      <a:endParaRPr lang="en-IN" sz="1400" dirty="0"/>
                    </a:p>
                  </a:txBody>
                  <a:tcPr/>
                </a:tc>
                <a:tc>
                  <a:txBody>
                    <a:bodyPr/>
                    <a:lstStyle/>
                    <a:p>
                      <a:r>
                        <a:rPr lang="en-GB" sz="1400" b="0" i="0" kern="1200" dirty="0" smtClean="0">
                          <a:solidFill>
                            <a:schemeClr val="dk1"/>
                          </a:solidFill>
                          <a:effectLst/>
                          <a:latin typeface="+mn-lt"/>
                          <a:ea typeface="+mn-ea"/>
                          <a:cs typeface="+mn-cs"/>
                        </a:rPr>
                        <a:t>Market price fluctuations for agricultural commodities can affect the company's revenues</a:t>
                      </a:r>
                      <a:r>
                        <a:rPr lang="en-GB" sz="1600" b="0" i="0" kern="1200" dirty="0" smtClean="0">
                          <a:solidFill>
                            <a:schemeClr val="dk1"/>
                          </a:solidFill>
                          <a:effectLst/>
                          <a:latin typeface="+mn-lt"/>
                          <a:ea typeface="+mn-ea"/>
                          <a:cs typeface="+mn-cs"/>
                        </a:rPr>
                        <a:t>.</a:t>
                      </a:r>
                      <a:endParaRPr lang="en-IN" sz="1600" dirty="0"/>
                    </a:p>
                  </a:txBody>
                  <a:tcPr/>
                </a:tc>
              </a:tr>
              <a:tr h="13306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0" i="0" kern="1200" dirty="0" err="1" smtClean="0">
                          <a:solidFill>
                            <a:schemeClr val="dk1"/>
                          </a:solidFill>
                          <a:effectLst/>
                          <a:latin typeface="+mn-lt"/>
                          <a:ea typeface="+mn-ea"/>
                          <a:cs typeface="+mn-cs"/>
                        </a:rPr>
                        <a:t>Dodla</a:t>
                      </a:r>
                      <a:r>
                        <a:rPr lang="en-IN" sz="1600" b="0" i="0" kern="1200" dirty="0" smtClean="0">
                          <a:solidFill>
                            <a:schemeClr val="dk1"/>
                          </a:solidFill>
                          <a:effectLst/>
                          <a:latin typeface="+mn-lt"/>
                          <a:ea typeface="+mn-ea"/>
                          <a:cs typeface="+mn-cs"/>
                        </a:rPr>
                        <a:t> Dairy</a:t>
                      </a:r>
                      <a:r>
                        <a:rPr lang="en-IN" sz="1800" b="0" i="0" kern="1200" dirty="0" smtClean="0">
                          <a:solidFill>
                            <a:schemeClr val="dk1"/>
                          </a:solidFill>
                          <a:effectLst/>
                          <a:latin typeface="+mn-lt"/>
                          <a:ea typeface="+mn-ea"/>
                          <a:cs typeface="+mn-cs"/>
                        </a:rPr>
                        <a:t> </a:t>
                      </a:r>
                      <a:endParaRPr lang="en-IN" dirty="0" smtClean="0"/>
                    </a:p>
                    <a:p>
                      <a:endParaRPr lang="en-IN" dirty="0"/>
                    </a:p>
                  </a:txBody>
                  <a:tcPr/>
                </a:tc>
                <a:tc>
                  <a:txBody>
                    <a:bodyPr/>
                    <a:lstStyle/>
                    <a:p>
                      <a:r>
                        <a:rPr lang="en-GB" sz="1200" b="0" i="0" kern="1200" dirty="0" err="1" smtClean="0">
                          <a:solidFill>
                            <a:schemeClr val="dk1"/>
                          </a:solidFill>
                          <a:effectLst/>
                          <a:latin typeface="+mn-lt"/>
                          <a:ea typeface="+mn-ea"/>
                          <a:cs typeface="+mn-cs"/>
                        </a:rPr>
                        <a:t>Dodla</a:t>
                      </a:r>
                      <a:r>
                        <a:rPr lang="en-GB" sz="1200" b="0" i="0" kern="1200" dirty="0" smtClean="0">
                          <a:solidFill>
                            <a:schemeClr val="dk1"/>
                          </a:solidFill>
                          <a:effectLst/>
                          <a:latin typeface="+mn-lt"/>
                          <a:ea typeface="+mn-ea"/>
                          <a:cs typeface="+mn-cs"/>
                        </a:rPr>
                        <a:t> Dairy has an integrated supply chain from procurement to processing and distribution, ensuring control over product quality and consistency.</a:t>
                      </a:r>
                      <a:endParaRPr lang="en-IN" sz="1200" dirty="0"/>
                    </a:p>
                  </a:txBody>
                  <a:tcPr/>
                </a:tc>
                <a:tc>
                  <a:txBody>
                    <a:bodyPr/>
                    <a:lstStyle/>
                    <a:p>
                      <a:r>
                        <a:rPr lang="en-GB" sz="1400" b="0" i="0" kern="1200" dirty="0" smtClean="0">
                          <a:solidFill>
                            <a:schemeClr val="dk1"/>
                          </a:solidFill>
                          <a:effectLst/>
                          <a:latin typeface="+mn-lt"/>
                          <a:ea typeface="+mn-ea"/>
                          <a:cs typeface="+mn-cs"/>
                        </a:rPr>
                        <a:t>The Indian dairy market is highly competitive, with both established and new players vying for market share.</a:t>
                      </a:r>
                      <a:endParaRPr lang="en-IN" sz="1400" dirty="0"/>
                    </a:p>
                  </a:txBody>
                  <a:tcPr/>
                </a:tc>
                <a:tc>
                  <a:txBody>
                    <a:bodyPr/>
                    <a:lstStyle/>
                    <a:p>
                      <a:r>
                        <a:rPr lang="en-GB" sz="1400" b="0" i="0" kern="1200" dirty="0" smtClean="0">
                          <a:solidFill>
                            <a:schemeClr val="dk1"/>
                          </a:solidFill>
                          <a:effectLst/>
                          <a:latin typeface="+mn-lt"/>
                          <a:ea typeface="+mn-ea"/>
                          <a:cs typeface="+mn-cs"/>
                        </a:rPr>
                        <a:t>Exploring international markets for dairy exports can tap into growing global demand for dairy products.</a:t>
                      </a:r>
                      <a:endParaRPr lang="en-IN" sz="1400" dirty="0"/>
                    </a:p>
                  </a:txBody>
                  <a:tcPr/>
                </a:tc>
                <a:tc>
                  <a:txBody>
                    <a:bodyPr/>
                    <a:lstStyle/>
                    <a:p>
                      <a:r>
                        <a:rPr lang="en-GB" sz="1400" b="0" i="0" kern="1200" dirty="0" smtClean="0">
                          <a:solidFill>
                            <a:schemeClr val="dk1"/>
                          </a:solidFill>
                          <a:effectLst/>
                          <a:latin typeface="+mn-lt"/>
                          <a:ea typeface="+mn-ea"/>
                          <a:cs typeface="+mn-cs"/>
                        </a:rPr>
                        <a:t>Volatility in milk procurement prices and changing input costs can impact the company's profitability.</a:t>
                      </a:r>
                      <a:endParaRPr lang="en-IN" sz="1400" dirty="0"/>
                    </a:p>
                  </a:txBody>
                  <a:tcPr/>
                </a:tc>
              </a:tr>
            </a:tbl>
          </a:graphicData>
        </a:graphic>
      </p:graphicFrame>
      <p:sp>
        <p:nvSpPr>
          <p:cNvPr id="6" name="Rectangle 5"/>
          <p:cNvSpPr/>
          <p:nvPr/>
        </p:nvSpPr>
        <p:spPr>
          <a:xfrm>
            <a:off x="2937163" y="2244435"/>
            <a:ext cx="2022764" cy="1600438"/>
          </a:xfrm>
          <a:prstGeom prst="rect">
            <a:avLst/>
          </a:prstGeom>
        </p:spPr>
        <p:txBody>
          <a:bodyPr wrap="square">
            <a:spAutoFit/>
          </a:bodyPr>
          <a:lstStyle/>
          <a:p>
            <a:r>
              <a:rPr lang="en-GB" sz="1400" dirty="0" err="1" smtClean="0">
                <a:solidFill>
                  <a:schemeClr val="bg1"/>
                </a:solidFill>
              </a:rPr>
              <a:t>Akshayakalpa's</a:t>
            </a:r>
            <a:r>
              <a:rPr lang="en-GB" sz="1400" dirty="0" smtClean="0">
                <a:solidFill>
                  <a:schemeClr val="bg1"/>
                </a:solidFill>
              </a:rPr>
              <a:t> </a:t>
            </a:r>
            <a:r>
              <a:rPr lang="en-GB" sz="1400" dirty="0">
                <a:solidFill>
                  <a:schemeClr val="bg1"/>
                </a:solidFill>
              </a:rPr>
              <a:t>commitment to organic farming practices and sustainable dairy production resonates with environmentally-conscious </a:t>
            </a:r>
            <a:r>
              <a:rPr lang="en-GB" sz="1400" dirty="0" smtClean="0">
                <a:solidFill>
                  <a:schemeClr val="bg1"/>
                </a:solidFill>
              </a:rPr>
              <a:t>consumers.</a:t>
            </a:r>
            <a:endParaRPr lang="en-IN" sz="1400" dirty="0">
              <a:solidFill>
                <a:schemeClr val="bg1"/>
              </a:solidFill>
            </a:endParaRPr>
          </a:p>
        </p:txBody>
      </p:sp>
    </p:spTree>
    <p:extLst>
      <p:ext uri="{BB962C8B-B14F-4D97-AF65-F5344CB8AC3E}">
        <p14:creationId xmlns:p14="http://schemas.microsoft.com/office/powerpoint/2010/main" val="28476591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443345" y="443345"/>
            <a:ext cx="11416145" cy="6040581"/>
          </a:xfrm>
        </p:spPr>
        <p:txBody>
          <a:bodyPr>
            <a:normAutofit fontScale="90000"/>
          </a:bodyPr>
          <a:lstStyle/>
          <a:p>
            <a:r>
              <a:rPr lang="en-GB" sz="3600" dirty="0" smtClean="0">
                <a:solidFill>
                  <a:schemeClr val="bg1"/>
                </a:solidFill>
              </a:rPr>
              <a:t>SEO AUDIT:-</a:t>
            </a:r>
            <a:br>
              <a:rPr lang="en-GB" sz="3600" dirty="0" smtClean="0">
                <a:solidFill>
                  <a:schemeClr val="bg1"/>
                </a:solidFill>
              </a:rPr>
            </a:br>
            <a:r>
              <a:rPr lang="en-GB" sz="3600" dirty="0">
                <a:solidFill>
                  <a:schemeClr val="bg1"/>
                </a:solidFill>
              </a:rPr>
              <a:t/>
            </a:r>
            <a:br>
              <a:rPr lang="en-GB" sz="3600" dirty="0">
                <a:solidFill>
                  <a:schemeClr val="bg1"/>
                </a:solidFill>
              </a:rPr>
            </a:br>
            <a:r>
              <a:rPr lang="en-GB" dirty="0" smtClean="0">
                <a:solidFill>
                  <a:schemeClr val="bg1"/>
                </a:solidFill>
              </a:rPr>
              <a:t/>
            </a:r>
            <a:br>
              <a:rPr lang="en-GB" dirty="0" smtClean="0">
                <a:solidFill>
                  <a:schemeClr val="bg1"/>
                </a:solidFill>
              </a:rPr>
            </a:br>
            <a:r>
              <a:rPr lang="en-GB" dirty="0">
                <a:solidFill>
                  <a:schemeClr val="bg1"/>
                </a:solidFill>
              </a:rPr>
              <a:t/>
            </a:r>
            <a:br>
              <a:rPr lang="en-GB" dirty="0">
                <a:solidFill>
                  <a:schemeClr val="bg1"/>
                </a:solidFill>
              </a:rPr>
            </a:br>
            <a:r>
              <a:rPr lang="en-GB" dirty="0" smtClean="0">
                <a:solidFill>
                  <a:schemeClr val="bg1"/>
                </a:solidFill>
              </a:rPr>
              <a:t/>
            </a:r>
            <a:br>
              <a:rPr lang="en-GB" dirty="0" smtClean="0">
                <a:solidFill>
                  <a:schemeClr val="bg1"/>
                </a:solidFill>
              </a:rPr>
            </a:br>
            <a:r>
              <a:rPr lang="en-GB" dirty="0">
                <a:solidFill>
                  <a:schemeClr val="bg1"/>
                </a:solidFill>
              </a:rPr>
              <a:t/>
            </a:r>
            <a:br>
              <a:rPr lang="en-GB" dirty="0">
                <a:solidFill>
                  <a:schemeClr val="bg1"/>
                </a:solidFill>
              </a:rPr>
            </a:br>
            <a:r>
              <a:rPr lang="en-GB" dirty="0" smtClean="0">
                <a:solidFill>
                  <a:schemeClr val="bg1"/>
                </a:solidFill>
              </a:rPr>
              <a:t/>
            </a:r>
            <a:br>
              <a:rPr lang="en-GB" dirty="0" smtClean="0">
                <a:solidFill>
                  <a:schemeClr val="bg1"/>
                </a:solidFill>
              </a:rPr>
            </a:br>
            <a:r>
              <a:rPr lang="en-GB" dirty="0">
                <a:solidFill>
                  <a:schemeClr val="bg1"/>
                </a:solidFill>
              </a:rPr>
              <a:t/>
            </a:r>
            <a:br>
              <a:rPr lang="en-GB" dirty="0">
                <a:solidFill>
                  <a:schemeClr val="bg1"/>
                </a:solidFill>
              </a:rPr>
            </a:br>
            <a:r>
              <a:rPr lang="en-GB" dirty="0" smtClean="0">
                <a:solidFill>
                  <a:schemeClr val="bg1"/>
                </a:solidFill>
              </a:rPr>
              <a:t/>
            </a:r>
            <a:br>
              <a:rPr lang="en-GB" dirty="0" smtClean="0">
                <a:solidFill>
                  <a:schemeClr val="bg1"/>
                </a:solidFill>
              </a:rPr>
            </a:br>
            <a:r>
              <a:rPr lang="en-GB" dirty="0" smtClean="0">
                <a:solidFill>
                  <a:schemeClr val="bg1"/>
                </a:solidFill>
              </a:rPr>
              <a:t/>
            </a:r>
            <a:br>
              <a:rPr lang="en-GB" dirty="0" smtClean="0">
                <a:solidFill>
                  <a:schemeClr val="bg1"/>
                </a:solidFill>
              </a:rPr>
            </a:br>
            <a:endParaRPr lang="en-IN" dirty="0">
              <a:solidFill>
                <a:schemeClr val="bg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46" y="1288473"/>
            <a:ext cx="3020290" cy="5320144"/>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950" y="1288472"/>
            <a:ext cx="3086100" cy="5320145"/>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5236" y="1288473"/>
            <a:ext cx="2923309" cy="532014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969053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07" y="817418"/>
            <a:ext cx="2705966" cy="5084618"/>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659" y="817418"/>
            <a:ext cx="2983923" cy="5084618"/>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655" y="817418"/>
            <a:ext cx="2895599" cy="50846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76943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4000" b="-84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CE569E-9B7C-4CB9-AB80-C0841F922CFF}" type="slidenum">
              <a:rPr lang="en-US" smtClean="0"/>
              <a:pPr/>
              <a:t>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 y="706582"/>
            <a:ext cx="3086100" cy="5403273"/>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532" y="706582"/>
            <a:ext cx="3086100" cy="545869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5968" y="706582"/>
            <a:ext cx="3086100" cy="551410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37464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C04045B-192E-4F7B-8043-E25B84D61E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704F23-DE62-44BD-BFCF-7E066B7D1BA9}">
  <ds:schemaRefs>
    <ds:schemaRef ds:uri="http://schemas.microsoft.com/sharepoint/v3/contenttype/forms"/>
  </ds:schemaRefs>
</ds:datastoreItem>
</file>

<file path=customXml/itemProps3.xml><?xml version="1.0" encoding="utf-8"?>
<ds:datastoreItem xmlns:ds="http://schemas.openxmlformats.org/officeDocument/2006/customXml" ds:itemID="{CD676E99-F414-4D7B-B082-D8BD6356FBBD}">
  <ds:schemaRefs>
    <ds:schemaRef ds:uri="71af3243-3dd4-4a8d-8c0d-dd76da1f02a5"/>
    <ds:schemaRef ds:uri="http://schemas.microsoft.com/office/2006/documentManagement/types"/>
    <ds:schemaRef ds:uri="http://schemas.microsoft.com/sharepoint/v3"/>
    <ds:schemaRef ds:uri="230e9df3-be65-4c73-a93b-d1236ebd677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terms/"/>
    <ds:schemaRef ds:uri="16c05727-aa75-4e4a-9b5f-8a80a1165891"/>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_PebbleVTI</Template>
  <TotalTime>0</TotalTime>
  <Words>814</Words>
  <Application>Microsoft Office PowerPoint</Application>
  <PresentationFormat>Custom</PresentationFormat>
  <Paragraphs>205</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PebbleVTI</vt:lpstr>
      <vt:lpstr>MOTHER DAIRY:</vt:lpstr>
      <vt:lpstr>PART 1 : BRAND STUDY, COMPITITOR ANALYSI&amp; BUYERS’S/ AUDIENCE’S PERSONA  RESEARCH BRAND: “The core brand positioning is quality, trust, and innovation. Our product portfolio has grown such that today we have offerings from breakfast to dinner, and consumers look to us for quality dairy products that are central to their daily diet,”  MISSION/VALUES: Mother Dairy has a diverse and welcoming workplace wherein values of trust, transparency, unquestionable commitment to quality, single-minded focus on excellence and respect for individual are simply a way of life.</vt:lpstr>
      <vt:lpstr>Mother Dairy (Unique selling preposition): It is a well-known dairy company in India that offers a variety of dairy products and has several unique selling propositions (USPs) that set it apart from competitors. Here's a short note on some of the key USPs of Mother Dairy  Quality Assurance: Mother Dairy is committed to providing high-quality and safe dairy products. They have stringent quality control measures in place, from sourcing milk to the final product, ensuring that consumers get the best quality.  Wide Product Range: Mother Dairy offers a wide range of dairy products, including milk, curd, butter, cheese, ice cream, and more. This extensive product line caters to various consumer needs and preferences.  Hygienic Processing: The company takes pride in its hygienic and state-of-the-art processing facilities. This not only ensures product safety but also maintains the freshness and taste of their dairy offerings. </vt:lpstr>
      <vt:lpstr>PowerPoint Presentation</vt:lpstr>
      <vt:lpstr>PowerPoint Presentation</vt:lpstr>
      <vt:lpstr> </vt:lpstr>
      <vt:lpstr>SEO AUDIT:-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MOTHER DAIRY POSTERS:-        </vt:lpstr>
      <vt:lpstr>INSTAGRAM REEL:-   https://instagram.com/stories/durga00089/3212621732783686286?utm_source=ig_story_item_share&amp;igshid=MTc4MmM1YmI2Ng==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2021-01-27T12:14:24Z</dcterms:created>
  <dcterms:modified xsi:type="dcterms:W3CDTF">2023-10-13T10:54:29Z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